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660" r:id="rId2"/>
    <p:sldMasterId id="2147483672" r:id="rId3"/>
    <p:sldMasterId id="2147483684" r:id="rId4"/>
    <p:sldMasterId id="2147483696" r:id="rId5"/>
    <p:sldMasterId id="2147483708" r:id="rId6"/>
    <p:sldMasterId id="2147483732" r:id="rId7"/>
  </p:sldMasterIdLst>
  <p:notesMasterIdLst>
    <p:notesMasterId r:id="rId29"/>
  </p:notesMasterIdLst>
  <p:handoutMasterIdLst>
    <p:handoutMasterId r:id="rId30"/>
  </p:handoutMasterIdLst>
  <p:sldIdLst>
    <p:sldId id="256" r:id="rId8"/>
    <p:sldId id="258" r:id="rId9"/>
    <p:sldId id="260" r:id="rId10"/>
    <p:sldId id="262" r:id="rId11"/>
    <p:sldId id="264" r:id="rId12"/>
    <p:sldId id="263" r:id="rId13"/>
    <p:sldId id="265" r:id="rId14"/>
    <p:sldId id="266" r:id="rId15"/>
    <p:sldId id="267" r:id="rId16"/>
    <p:sldId id="285" r:id="rId17"/>
    <p:sldId id="268" r:id="rId18"/>
    <p:sldId id="269" r:id="rId19"/>
    <p:sldId id="270" r:id="rId20"/>
    <p:sldId id="273" r:id="rId21"/>
    <p:sldId id="274" r:id="rId22"/>
    <p:sldId id="275" r:id="rId23"/>
    <p:sldId id="283" r:id="rId24"/>
    <p:sldId id="280" r:id="rId25"/>
    <p:sldId id="279" r:id="rId26"/>
    <p:sldId id="284" r:id="rId27"/>
    <p:sldId id="28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67" autoAdjust="0"/>
    <p:restoredTop sz="84731" autoAdjust="0"/>
  </p:normalViewPr>
  <p:slideViewPr>
    <p:cSldViewPr snapToGrid="0">
      <p:cViewPr varScale="1">
        <p:scale>
          <a:sx n="43" d="100"/>
          <a:sy n="43" d="100"/>
        </p:scale>
        <p:origin x="68" y="624"/>
      </p:cViewPr>
      <p:guideLst/>
    </p:cSldViewPr>
  </p:slideViewPr>
  <p:outlineViewPr>
    <p:cViewPr>
      <p:scale>
        <a:sx n="33" d="100"/>
        <a:sy n="33" d="100"/>
      </p:scale>
      <p:origin x="0" y="-980"/>
    </p:cViewPr>
  </p:outlineViewPr>
  <p:notesTextViewPr>
    <p:cViewPr>
      <p:scale>
        <a:sx n="1" d="1"/>
        <a:sy n="1" d="1"/>
      </p:scale>
      <p:origin x="0" y="0"/>
    </p:cViewPr>
  </p:notesTextViewPr>
  <p:sorterViewPr>
    <p:cViewPr>
      <p:scale>
        <a:sx n="100" d="100"/>
        <a:sy n="100" d="100"/>
      </p:scale>
      <p:origin x="0" y="-3864"/>
    </p:cViewPr>
  </p:sorterViewPr>
  <p:notesViewPr>
    <p:cSldViewPr snapToGrid="0">
      <p:cViewPr varScale="1">
        <p:scale>
          <a:sx n="64" d="100"/>
          <a:sy n="64" d="100"/>
        </p:scale>
        <p:origin x="240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455949-2419-405C-A597-F569253042BE}"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kumimoji="1" lang="ja-JP" altLang="en-US"/>
        </a:p>
      </dgm:t>
    </dgm:pt>
    <dgm:pt modelId="{FC3A423F-AAD7-4FD5-AAD2-AF9A4A44B374}">
      <dgm:prSet custT="1"/>
      <dgm:spPr/>
      <dgm:t>
        <a:bodyPr/>
        <a:lstStyle/>
        <a:p>
          <a:r>
            <a:rPr lang="ja-JP" altLang="en-US" sz="2200" b="0" i="0" u="none" strike="noStrike" baseline="0" dirty="0">
              <a:latin typeface="HaranoAjiMincho-Regular-Identity-H"/>
            </a:rPr>
            <a:t>実験計画</a:t>
          </a:r>
        </a:p>
      </dgm:t>
    </dgm:pt>
    <dgm:pt modelId="{5E7FD286-1B03-4337-8043-D623D81BDF9C}" type="parTrans" cxnId="{6C07150D-789A-4A31-B16F-33B11E034706}">
      <dgm:prSet/>
      <dgm:spPr/>
      <dgm:t>
        <a:bodyPr/>
        <a:lstStyle/>
        <a:p>
          <a:endParaRPr kumimoji="1" lang="ja-JP" altLang="en-US" sz="2200"/>
        </a:p>
      </dgm:t>
    </dgm:pt>
    <dgm:pt modelId="{D1D71145-58A9-46BF-A95F-EE7275F06BE2}" type="sibTrans" cxnId="{6C07150D-789A-4A31-B16F-33B11E034706}">
      <dgm:prSet/>
      <dgm:spPr/>
      <dgm:t>
        <a:bodyPr/>
        <a:lstStyle/>
        <a:p>
          <a:endParaRPr kumimoji="1" lang="ja-JP" altLang="en-US" sz="2200"/>
        </a:p>
      </dgm:t>
    </dgm:pt>
    <dgm:pt modelId="{D8468342-F0E6-4F92-91F1-C383AC139798}">
      <dgm:prSet custT="1"/>
      <dgm:spPr/>
      <dgm:t>
        <a:bodyPr/>
        <a:lstStyle/>
        <a:p>
          <a:r>
            <a:rPr lang="ja-JP" altLang="en-US" sz="2200" b="0" i="0" u="none" strike="noStrike" baseline="0" dirty="0">
              <a:latin typeface="HaranoAjiMincho-Regular-Identity-H"/>
            </a:rPr>
            <a:t>磁気プローブ計測システムの作成</a:t>
          </a:r>
        </a:p>
      </dgm:t>
    </dgm:pt>
    <dgm:pt modelId="{96B93441-A3D2-48B5-8468-585DDAE1DE10}" type="parTrans" cxnId="{73F1E245-B14F-4F64-AEE6-D8BC47C27E11}">
      <dgm:prSet/>
      <dgm:spPr/>
      <dgm:t>
        <a:bodyPr/>
        <a:lstStyle/>
        <a:p>
          <a:endParaRPr kumimoji="1" lang="ja-JP" altLang="en-US" sz="2200"/>
        </a:p>
      </dgm:t>
    </dgm:pt>
    <dgm:pt modelId="{C8C0A6FE-F5ED-405B-B0B7-111547228938}" type="sibTrans" cxnId="{73F1E245-B14F-4F64-AEE6-D8BC47C27E11}">
      <dgm:prSet/>
      <dgm:spPr/>
      <dgm:t>
        <a:bodyPr/>
        <a:lstStyle/>
        <a:p>
          <a:endParaRPr kumimoji="1" lang="ja-JP" altLang="en-US" sz="2200"/>
        </a:p>
      </dgm:t>
    </dgm:pt>
    <dgm:pt modelId="{F91C1981-A681-4148-9C16-8197D8A16B04}">
      <dgm:prSet custT="1"/>
      <dgm:spPr/>
      <dgm:t>
        <a:bodyPr/>
        <a:lstStyle/>
        <a:p>
          <a:r>
            <a:rPr lang="ja-JP" altLang="en-US" sz="2200" b="0" i="0" u="none" strike="noStrike" baseline="0" dirty="0">
              <a:latin typeface="HaranoAjiMincho-Regular-Identity-H"/>
            </a:rPr>
            <a:t>過去データにおいてみられる浮上効果</a:t>
          </a:r>
        </a:p>
      </dgm:t>
    </dgm:pt>
    <dgm:pt modelId="{6B659344-A86E-415B-855B-01D91B4EE966}" type="parTrans" cxnId="{5A54F5D8-FF70-4578-88D2-92C8D69851B7}">
      <dgm:prSet/>
      <dgm:spPr/>
      <dgm:t>
        <a:bodyPr/>
        <a:lstStyle/>
        <a:p>
          <a:endParaRPr kumimoji="1" lang="ja-JP" altLang="en-US" sz="2200"/>
        </a:p>
      </dgm:t>
    </dgm:pt>
    <dgm:pt modelId="{EE64517F-EFAD-4120-A340-50F03300E773}" type="sibTrans" cxnId="{5A54F5D8-FF70-4578-88D2-92C8D69851B7}">
      <dgm:prSet/>
      <dgm:spPr/>
      <dgm:t>
        <a:bodyPr/>
        <a:lstStyle/>
        <a:p>
          <a:endParaRPr kumimoji="1" lang="ja-JP" altLang="en-US" sz="2200"/>
        </a:p>
      </dgm:t>
    </dgm:pt>
    <dgm:pt modelId="{D09B438D-BD3C-4AAE-9CE7-0068AF26B60A}">
      <dgm:prSet custT="1"/>
      <dgm:spPr/>
      <dgm:t>
        <a:bodyPr/>
        <a:lstStyle/>
        <a:p>
          <a:r>
            <a:rPr kumimoji="1" lang="ja-JP" altLang="en-US" sz="2200" dirty="0"/>
            <a:t>合体に伴う圧力上昇による磁気軸の上昇</a:t>
          </a:r>
        </a:p>
      </dgm:t>
    </dgm:pt>
    <dgm:pt modelId="{AC282F28-DA1F-4E28-803D-1EC80079F2C6}" type="parTrans" cxnId="{D08D3D9E-6694-4FD7-87F5-A21A7E2BC4F6}">
      <dgm:prSet/>
      <dgm:spPr/>
      <dgm:t>
        <a:bodyPr/>
        <a:lstStyle/>
        <a:p>
          <a:endParaRPr kumimoji="1" lang="ja-JP" altLang="en-US" sz="2200"/>
        </a:p>
      </dgm:t>
    </dgm:pt>
    <dgm:pt modelId="{9F646290-54EF-48EA-BC74-E6CCC6C2E66A}" type="sibTrans" cxnId="{D08D3D9E-6694-4FD7-87F5-A21A7E2BC4F6}">
      <dgm:prSet/>
      <dgm:spPr/>
      <dgm:t>
        <a:bodyPr/>
        <a:lstStyle/>
        <a:p>
          <a:endParaRPr kumimoji="1" lang="ja-JP" altLang="en-US" sz="2200"/>
        </a:p>
      </dgm:t>
    </dgm:pt>
    <dgm:pt modelId="{D1C70F3F-3E73-4D0D-988B-39944F56FBA1}">
      <dgm:prSet custT="1"/>
      <dgm:spPr/>
      <dgm:t>
        <a:bodyPr/>
        <a:lstStyle/>
        <a:p>
          <a:r>
            <a:rPr lang="ja-JP" altLang="en-US" sz="2200" b="0" i="0" u="none" strike="noStrike" baseline="0" dirty="0">
              <a:latin typeface="HaranoAjiMincho-Regular-Identity-H"/>
            </a:rPr>
            <a:t>太陽フレアのトリガメカニズムモデルをスフェロマックの異極性合体の結果現れる不安定性</a:t>
          </a:r>
          <a:r>
            <a:rPr lang="en-US" altLang="ja-JP" sz="2200" b="0" i="0" u="none" strike="noStrike" baseline="0" dirty="0">
              <a:latin typeface="HaranoAjiMincho-Regular-Identity-H"/>
            </a:rPr>
            <a:t>(</a:t>
          </a:r>
          <a:r>
            <a:rPr lang="ja-JP" altLang="en-US" sz="2200" b="0" i="0" u="none" strike="noStrike" baseline="0" dirty="0">
              <a:latin typeface="HaranoAjiMincho-Regular-Identity-H"/>
            </a:rPr>
            <a:t>電流駆動型</a:t>
          </a:r>
          <a:r>
            <a:rPr lang="en-US" altLang="ja-JP" sz="2200" b="0" i="0" u="none" strike="noStrike" baseline="0" dirty="0">
              <a:latin typeface="HaranoAjiMincho-Regular-Identity-H"/>
            </a:rPr>
            <a:t>&amp;</a:t>
          </a:r>
          <a:r>
            <a:rPr lang="ja-JP" altLang="en-US" sz="2200" b="0" i="0" u="none" strike="noStrike" baseline="0" dirty="0">
              <a:latin typeface="HaranoAjiMincho-Regular-Identity-H"/>
            </a:rPr>
            <a:t>圧力駆動型不安定</a:t>
          </a:r>
          <a:r>
            <a:rPr lang="en-US" altLang="ja-JP" sz="2200" b="0" i="0" u="none" strike="noStrike" baseline="0" dirty="0">
              <a:latin typeface="HaranoAjiMincho-Regular-Identity-H"/>
            </a:rPr>
            <a:t>)</a:t>
          </a:r>
          <a:r>
            <a:rPr lang="ja-JP" altLang="en-US" sz="2200" b="0" i="0" u="none" strike="noStrike" baseline="0" dirty="0">
              <a:latin typeface="HaranoAjiMincho-Regular-Identity-H"/>
            </a:rPr>
            <a:t>でモデル化</a:t>
          </a:r>
          <a:endParaRPr kumimoji="1" lang="ja-JP" altLang="en-US" sz="2200" dirty="0"/>
        </a:p>
      </dgm:t>
    </dgm:pt>
    <dgm:pt modelId="{531E8576-7F85-4EC6-9DFB-63077B719B44}" type="parTrans" cxnId="{FBD6D1CC-42DF-4F29-A35F-DCDB76564B6F}">
      <dgm:prSet/>
      <dgm:spPr/>
      <dgm:t>
        <a:bodyPr/>
        <a:lstStyle/>
        <a:p>
          <a:endParaRPr kumimoji="1" lang="ja-JP" altLang="en-US" sz="2200"/>
        </a:p>
      </dgm:t>
    </dgm:pt>
    <dgm:pt modelId="{D2A73D72-EC25-469C-BEE9-601FDD68F180}" type="sibTrans" cxnId="{FBD6D1CC-42DF-4F29-A35F-DCDB76564B6F}">
      <dgm:prSet/>
      <dgm:spPr/>
      <dgm:t>
        <a:bodyPr/>
        <a:lstStyle/>
        <a:p>
          <a:endParaRPr kumimoji="1" lang="ja-JP" altLang="en-US" sz="2200"/>
        </a:p>
      </dgm:t>
    </dgm:pt>
    <dgm:pt modelId="{53572122-A8E7-4DF9-ADFC-F39673B31A11}">
      <dgm:prSet custT="1"/>
      <dgm:spPr/>
      <dgm:t>
        <a:bodyPr/>
        <a:lstStyle/>
        <a:p>
          <a:r>
            <a:rPr kumimoji="1" lang="en-US" altLang="ja-JP" sz="2200" dirty="0" err="1"/>
            <a:t>Bz</a:t>
          </a:r>
          <a:r>
            <a:rPr kumimoji="1" lang="en-US" altLang="ja-JP" sz="2200" dirty="0"/>
            <a:t>, </a:t>
          </a:r>
          <a:r>
            <a:rPr kumimoji="1" lang="en-US" altLang="ja-JP" sz="2200" dirty="0" err="1"/>
            <a:t>Bt</a:t>
          </a:r>
          <a:r>
            <a:rPr kumimoji="1" lang="ja-JP" altLang="en-US" sz="2200" dirty="0"/>
            <a:t>測定用新規</a:t>
          </a:r>
          <a:r>
            <a:rPr kumimoji="1" lang="en-US" altLang="ja-JP" sz="2200" dirty="0"/>
            <a:t>PCB</a:t>
          </a:r>
          <a:r>
            <a:rPr kumimoji="1" lang="ja-JP" altLang="en-US" sz="2200" dirty="0"/>
            <a:t>型</a:t>
          </a:r>
          <a:r>
            <a:rPr kumimoji="1" lang="en-US" altLang="ja-JP" sz="2200" dirty="0"/>
            <a:t>2</a:t>
          </a:r>
          <a:r>
            <a:rPr kumimoji="1" lang="ja-JP" altLang="en-US" sz="2200" dirty="0"/>
            <a:t>次元磁気プローブ</a:t>
          </a:r>
          <a:r>
            <a:rPr kumimoji="1" lang="en-US" altLang="ja-JP" sz="2200" dirty="0"/>
            <a:t>10</a:t>
          </a:r>
          <a:r>
            <a:rPr kumimoji="1" lang="ja-JP" altLang="en-US" sz="2200" dirty="0"/>
            <a:t>本作成</a:t>
          </a:r>
        </a:p>
      </dgm:t>
    </dgm:pt>
    <dgm:pt modelId="{E0467B15-35DE-48FE-BD13-DFA0406B6073}" type="parTrans" cxnId="{48EC256C-EFB6-40C6-B9EC-9708B9BF5D53}">
      <dgm:prSet/>
      <dgm:spPr/>
      <dgm:t>
        <a:bodyPr/>
        <a:lstStyle/>
        <a:p>
          <a:endParaRPr kumimoji="1" lang="ja-JP" altLang="en-US" sz="2200"/>
        </a:p>
      </dgm:t>
    </dgm:pt>
    <dgm:pt modelId="{B1968403-EAC1-4353-95C3-D2A5E3FC0A6B}" type="sibTrans" cxnId="{48EC256C-EFB6-40C6-B9EC-9708B9BF5D53}">
      <dgm:prSet/>
      <dgm:spPr/>
      <dgm:t>
        <a:bodyPr/>
        <a:lstStyle/>
        <a:p>
          <a:endParaRPr kumimoji="1" lang="ja-JP" altLang="en-US" sz="2200"/>
        </a:p>
      </dgm:t>
    </dgm:pt>
    <dgm:pt modelId="{5B0D4E76-B011-4FDE-B272-16C97DB213A6}" type="pres">
      <dgm:prSet presAssocID="{52455949-2419-405C-A597-F569253042BE}" presName="linear" presStyleCnt="0">
        <dgm:presLayoutVars>
          <dgm:dir/>
          <dgm:animLvl val="lvl"/>
          <dgm:resizeHandles val="exact"/>
        </dgm:presLayoutVars>
      </dgm:prSet>
      <dgm:spPr/>
    </dgm:pt>
    <dgm:pt modelId="{E9D441AB-D158-4968-9706-CB26BD1B6246}" type="pres">
      <dgm:prSet presAssocID="{FC3A423F-AAD7-4FD5-AAD2-AF9A4A44B374}" presName="parentLin" presStyleCnt="0"/>
      <dgm:spPr/>
    </dgm:pt>
    <dgm:pt modelId="{09054A32-5F69-45AC-BE2D-30C0528BC9BD}" type="pres">
      <dgm:prSet presAssocID="{FC3A423F-AAD7-4FD5-AAD2-AF9A4A44B374}" presName="parentLeftMargin" presStyleLbl="node1" presStyleIdx="0" presStyleCnt="3"/>
      <dgm:spPr/>
    </dgm:pt>
    <dgm:pt modelId="{7223D3C1-37A1-47E3-9401-9CF234CCFBD0}" type="pres">
      <dgm:prSet presAssocID="{FC3A423F-AAD7-4FD5-AAD2-AF9A4A44B374}" presName="parentText" presStyleLbl="node1" presStyleIdx="0" presStyleCnt="3">
        <dgm:presLayoutVars>
          <dgm:chMax val="0"/>
          <dgm:bulletEnabled val="1"/>
        </dgm:presLayoutVars>
      </dgm:prSet>
      <dgm:spPr/>
    </dgm:pt>
    <dgm:pt modelId="{A3B069B3-FF9D-4053-872F-FB62E91D90B8}" type="pres">
      <dgm:prSet presAssocID="{FC3A423F-AAD7-4FD5-AAD2-AF9A4A44B374}" presName="negativeSpace" presStyleCnt="0"/>
      <dgm:spPr/>
    </dgm:pt>
    <dgm:pt modelId="{2C114718-D520-413C-89E8-7D784179D2CE}" type="pres">
      <dgm:prSet presAssocID="{FC3A423F-AAD7-4FD5-AAD2-AF9A4A44B374}" presName="childText" presStyleLbl="conFgAcc1" presStyleIdx="0" presStyleCnt="3">
        <dgm:presLayoutVars>
          <dgm:bulletEnabled val="1"/>
        </dgm:presLayoutVars>
      </dgm:prSet>
      <dgm:spPr/>
    </dgm:pt>
    <dgm:pt modelId="{8F4A3BA5-E2B4-49B0-A392-A4B13F66116B}" type="pres">
      <dgm:prSet presAssocID="{D1D71145-58A9-46BF-A95F-EE7275F06BE2}" presName="spaceBetweenRectangles" presStyleCnt="0"/>
      <dgm:spPr/>
    </dgm:pt>
    <dgm:pt modelId="{44F67DD4-C780-43CA-84EB-E63867783799}" type="pres">
      <dgm:prSet presAssocID="{D8468342-F0E6-4F92-91F1-C383AC139798}" presName="parentLin" presStyleCnt="0"/>
      <dgm:spPr/>
    </dgm:pt>
    <dgm:pt modelId="{6E0B960D-B6EA-46B2-AB28-235A7D4139F2}" type="pres">
      <dgm:prSet presAssocID="{D8468342-F0E6-4F92-91F1-C383AC139798}" presName="parentLeftMargin" presStyleLbl="node1" presStyleIdx="0" presStyleCnt="3"/>
      <dgm:spPr/>
    </dgm:pt>
    <dgm:pt modelId="{8CF9976F-3CF3-471B-8623-3609F57025D7}" type="pres">
      <dgm:prSet presAssocID="{D8468342-F0E6-4F92-91F1-C383AC139798}" presName="parentText" presStyleLbl="node1" presStyleIdx="1" presStyleCnt="3">
        <dgm:presLayoutVars>
          <dgm:chMax val="0"/>
          <dgm:bulletEnabled val="1"/>
        </dgm:presLayoutVars>
      </dgm:prSet>
      <dgm:spPr/>
    </dgm:pt>
    <dgm:pt modelId="{AE110A50-B00E-4677-810D-BD7C3A05922D}" type="pres">
      <dgm:prSet presAssocID="{D8468342-F0E6-4F92-91F1-C383AC139798}" presName="negativeSpace" presStyleCnt="0"/>
      <dgm:spPr/>
    </dgm:pt>
    <dgm:pt modelId="{1D5F864C-C4C5-4067-BD0C-BD3304F89A32}" type="pres">
      <dgm:prSet presAssocID="{D8468342-F0E6-4F92-91F1-C383AC139798}" presName="childText" presStyleLbl="conFgAcc1" presStyleIdx="1" presStyleCnt="3">
        <dgm:presLayoutVars>
          <dgm:bulletEnabled val="1"/>
        </dgm:presLayoutVars>
      </dgm:prSet>
      <dgm:spPr/>
    </dgm:pt>
    <dgm:pt modelId="{42884C18-6B90-4111-A26B-363744335B51}" type="pres">
      <dgm:prSet presAssocID="{C8C0A6FE-F5ED-405B-B0B7-111547228938}" presName="spaceBetweenRectangles" presStyleCnt="0"/>
      <dgm:spPr/>
    </dgm:pt>
    <dgm:pt modelId="{BC436C13-C615-4E3C-BB6A-0A64F8C85A94}" type="pres">
      <dgm:prSet presAssocID="{F91C1981-A681-4148-9C16-8197D8A16B04}" presName="parentLin" presStyleCnt="0"/>
      <dgm:spPr/>
    </dgm:pt>
    <dgm:pt modelId="{01837488-7BE2-4960-B3A3-FFA73CE960CB}" type="pres">
      <dgm:prSet presAssocID="{F91C1981-A681-4148-9C16-8197D8A16B04}" presName="parentLeftMargin" presStyleLbl="node1" presStyleIdx="1" presStyleCnt="3"/>
      <dgm:spPr/>
    </dgm:pt>
    <dgm:pt modelId="{D2ADEAFB-1C71-40A9-A4D9-58DE76B3541F}" type="pres">
      <dgm:prSet presAssocID="{F91C1981-A681-4148-9C16-8197D8A16B04}" presName="parentText" presStyleLbl="node1" presStyleIdx="2" presStyleCnt="3">
        <dgm:presLayoutVars>
          <dgm:chMax val="0"/>
          <dgm:bulletEnabled val="1"/>
        </dgm:presLayoutVars>
      </dgm:prSet>
      <dgm:spPr/>
    </dgm:pt>
    <dgm:pt modelId="{021DE830-8107-4156-909F-73B9A57152DB}" type="pres">
      <dgm:prSet presAssocID="{F91C1981-A681-4148-9C16-8197D8A16B04}" presName="negativeSpace" presStyleCnt="0"/>
      <dgm:spPr/>
    </dgm:pt>
    <dgm:pt modelId="{27026580-B4F4-4DC6-9E6C-08BCDD97EB2B}" type="pres">
      <dgm:prSet presAssocID="{F91C1981-A681-4148-9C16-8197D8A16B04}" presName="childText" presStyleLbl="conFgAcc1" presStyleIdx="2" presStyleCnt="3">
        <dgm:presLayoutVars>
          <dgm:bulletEnabled val="1"/>
        </dgm:presLayoutVars>
      </dgm:prSet>
      <dgm:spPr/>
    </dgm:pt>
  </dgm:ptLst>
  <dgm:cxnLst>
    <dgm:cxn modelId="{6C07150D-789A-4A31-B16F-33B11E034706}" srcId="{52455949-2419-405C-A597-F569253042BE}" destId="{FC3A423F-AAD7-4FD5-AAD2-AF9A4A44B374}" srcOrd="0" destOrd="0" parTransId="{5E7FD286-1B03-4337-8043-D623D81BDF9C}" sibTransId="{D1D71145-58A9-46BF-A95F-EE7275F06BE2}"/>
    <dgm:cxn modelId="{B26E9B2B-2CB8-480E-AEB0-7A70764495BC}" type="presOf" srcId="{F91C1981-A681-4148-9C16-8197D8A16B04}" destId="{01837488-7BE2-4960-B3A3-FFA73CE960CB}" srcOrd="0" destOrd="0" presId="urn:microsoft.com/office/officeart/2005/8/layout/list1"/>
    <dgm:cxn modelId="{5ECE9436-1104-47D4-BC2C-D82C0379DE32}" type="presOf" srcId="{52455949-2419-405C-A597-F569253042BE}" destId="{5B0D4E76-B011-4FDE-B272-16C97DB213A6}" srcOrd="0" destOrd="0" presId="urn:microsoft.com/office/officeart/2005/8/layout/list1"/>
    <dgm:cxn modelId="{0EB45D45-2162-4532-BB05-EBB53E32B69B}" type="presOf" srcId="{D8468342-F0E6-4F92-91F1-C383AC139798}" destId="{6E0B960D-B6EA-46B2-AB28-235A7D4139F2}" srcOrd="0" destOrd="0" presId="urn:microsoft.com/office/officeart/2005/8/layout/list1"/>
    <dgm:cxn modelId="{73F1E245-B14F-4F64-AEE6-D8BC47C27E11}" srcId="{52455949-2419-405C-A597-F569253042BE}" destId="{D8468342-F0E6-4F92-91F1-C383AC139798}" srcOrd="1" destOrd="0" parTransId="{96B93441-A3D2-48B5-8468-585DDAE1DE10}" sibTransId="{C8C0A6FE-F5ED-405B-B0B7-111547228938}"/>
    <dgm:cxn modelId="{48EC256C-EFB6-40C6-B9EC-9708B9BF5D53}" srcId="{D8468342-F0E6-4F92-91F1-C383AC139798}" destId="{53572122-A8E7-4DF9-ADFC-F39673B31A11}" srcOrd="0" destOrd="0" parTransId="{E0467B15-35DE-48FE-BD13-DFA0406B6073}" sibTransId="{B1968403-EAC1-4353-95C3-D2A5E3FC0A6B}"/>
    <dgm:cxn modelId="{EB346250-79BB-42EC-A7EB-3EF18A3EAF7B}" type="presOf" srcId="{F91C1981-A681-4148-9C16-8197D8A16B04}" destId="{D2ADEAFB-1C71-40A9-A4D9-58DE76B3541F}" srcOrd="1" destOrd="0" presId="urn:microsoft.com/office/officeart/2005/8/layout/list1"/>
    <dgm:cxn modelId="{D08D3D9E-6694-4FD7-87F5-A21A7E2BC4F6}" srcId="{F91C1981-A681-4148-9C16-8197D8A16B04}" destId="{D09B438D-BD3C-4AAE-9CE7-0068AF26B60A}" srcOrd="0" destOrd="0" parTransId="{AC282F28-DA1F-4E28-803D-1EC80079F2C6}" sibTransId="{9F646290-54EF-48EA-BC74-E6CCC6C2E66A}"/>
    <dgm:cxn modelId="{BB079CB6-823E-42FA-8AA9-A9901ACE37E8}" type="presOf" srcId="{D1C70F3F-3E73-4D0D-988B-39944F56FBA1}" destId="{2C114718-D520-413C-89E8-7D784179D2CE}" srcOrd="0" destOrd="0" presId="urn:microsoft.com/office/officeart/2005/8/layout/list1"/>
    <dgm:cxn modelId="{75E810B8-8BC2-495B-BEF4-5E34A19110E7}" type="presOf" srcId="{D09B438D-BD3C-4AAE-9CE7-0068AF26B60A}" destId="{27026580-B4F4-4DC6-9E6C-08BCDD97EB2B}" srcOrd="0" destOrd="0" presId="urn:microsoft.com/office/officeart/2005/8/layout/list1"/>
    <dgm:cxn modelId="{FBD6D1CC-42DF-4F29-A35F-DCDB76564B6F}" srcId="{FC3A423F-AAD7-4FD5-AAD2-AF9A4A44B374}" destId="{D1C70F3F-3E73-4D0D-988B-39944F56FBA1}" srcOrd="0" destOrd="0" parTransId="{531E8576-7F85-4EC6-9DFB-63077B719B44}" sibTransId="{D2A73D72-EC25-469C-BEE9-601FDD68F180}"/>
    <dgm:cxn modelId="{B44734D2-768F-4FAF-9A74-5CC8158F3DD1}" type="presOf" srcId="{D8468342-F0E6-4F92-91F1-C383AC139798}" destId="{8CF9976F-3CF3-471B-8623-3609F57025D7}" srcOrd="1" destOrd="0" presId="urn:microsoft.com/office/officeart/2005/8/layout/list1"/>
    <dgm:cxn modelId="{5A54F5D8-FF70-4578-88D2-92C8D69851B7}" srcId="{52455949-2419-405C-A597-F569253042BE}" destId="{F91C1981-A681-4148-9C16-8197D8A16B04}" srcOrd="2" destOrd="0" parTransId="{6B659344-A86E-415B-855B-01D91B4EE966}" sibTransId="{EE64517F-EFAD-4120-A340-50F03300E773}"/>
    <dgm:cxn modelId="{757ACED9-03FD-4C0C-8D93-B14EA9D28ADA}" type="presOf" srcId="{53572122-A8E7-4DF9-ADFC-F39673B31A11}" destId="{1D5F864C-C4C5-4067-BD0C-BD3304F89A32}" srcOrd="0" destOrd="0" presId="urn:microsoft.com/office/officeart/2005/8/layout/list1"/>
    <dgm:cxn modelId="{F35401F1-3C64-4FAE-A489-01FCD52DB1D0}" type="presOf" srcId="{FC3A423F-AAD7-4FD5-AAD2-AF9A4A44B374}" destId="{09054A32-5F69-45AC-BE2D-30C0528BC9BD}" srcOrd="0" destOrd="0" presId="urn:microsoft.com/office/officeart/2005/8/layout/list1"/>
    <dgm:cxn modelId="{093A80F4-5555-4BBB-9E6C-E996642734CC}" type="presOf" srcId="{FC3A423F-AAD7-4FD5-AAD2-AF9A4A44B374}" destId="{7223D3C1-37A1-47E3-9401-9CF234CCFBD0}" srcOrd="1" destOrd="0" presId="urn:microsoft.com/office/officeart/2005/8/layout/list1"/>
    <dgm:cxn modelId="{7FDB5175-C514-46B0-B824-57E669277842}" type="presParOf" srcId="{5B0D4E76-B011-4FDE-B272-16C97DB213A6}" destId="{E9D441AB-D158-4968-9706-CB26BD1B6246}" srcOrd="0" destOrd="0" presId="urn:microsoft.com/office/officeart/2005/8/layout/list1"/>
    <dgm:cxn modelId="{497B8AB7-FE18-4FF6-B899-9EF245459F53}" type="presParOf" srcId="{E9D441AB-D158-4968-9706-CB26BD1B6246}" destId="{09054A32-5F69-45AC-BE2D-30C0528BC9BD}" srcOrd="0" destOrd="0" presId="urn:microsoft.com/office/officeart/2005/8/layout/list1"/>
    <dgm:cxn modelId="{7390BD94-1EE3-4048-AA52-39BCC020A40B}" type="presParOf" srcId="{E9D441AB-D158-4968-9706-CB26BD1B6246}" destId="{7223D3C1-37A1-47E3-9401-9CF234CCFBD0}" srcOrd="1" destOrd="0" presId="urn:microsoft.com/office/officeart/2005/8/layout/list1"/>
    <dgm:cxn modelId="{CA009B3E-30FA-4074-BF99-1C5E1B0F3D22}" type="presParOf" srcId="{5B0D4E76-B011-4FDE-B272-16C97DB213A6}" destId="{A3B069B3-FF9D-4053-872F-FB62E91D90B8}" srcOrd="1" destOrd="0" presId="urn:microsoft.com/office/officeart/2005/8/layout/list1"/>
    <dgm:cxn modelId="{62F815E4-69FF-4F18-A6EF-4161EF46AD5B}" type="presParOf" srcId="{5B0D4E76-B011-4FDE-B272-16C97DB213A6}" destId="{2C114718-D520-413C-89E8-7D784179D2CE}" srcOrd="2" destOrd="0" presId="urn:microsoft.com/office/officeart/2005/8/layout/list1"/>
    <dgm:cxn modelId="{8B66B25F-FFB1-4A48-BC19-B18E9D72EE3F}" type="presParOf" srcId="{5B0D4E76-B011-4FDE-B272-16C97DB213A6}" destId="{8F4A3BA5-E2B4-49B0-A392-A4B13F66116B}" srcOrd="3" destOrd="0" presId="urn:microsoft.com/office/officeart/2005/8/layout/list1"/>
    <dgm:cxn modelId="{D49F0657-35FF-4D5E-8423-636B1CFFA051}" type="presParOf" srcId="{5B0D4E76-B011-4FDE-B272-16C97DB213A6}" destId="{44F67DD4-C780-43CA-84EB-E63867783799}" srcOrd="4" destOrd="0" presId="urn:microsoft.com/office/officeart/2005/8/layout/list1"/>
    <dgm:cxn modelId="{6801180C-700D-4D4E-8617-1567DF44E192}" type="presParOf" srcId="{44F67DD4-C780-43CA-84EB-E63867783799}" destId="{6E0B960D-B6EA-46B2-AB28-235A7D4139F2}" srcOrd="0" destOrd="0" presId="urn:microsoft.com/office/officeart/2005/8/layout/list1"/>
    <dgm:cxn modelId="{A6362556-1E34-46F5-A47B-347852437669}" type="presParOf" srcId="{44F67DD4-C780-43CA-84EB-E63867783799}" destId="{8CF9976F-3CF3-471B-8623-3609F57025D7}" srcOrd="1" destOrd="0" presId="urn:microsoft.com/office/officeart/2005/8/layout/list1"/>
    <dgm:cxn modelId="{5FA3E8B2-E62C-4D21-95A6-2C3DA47DAC6E}" type="presParOf" srcId="{5B0D4E76-B011-4FDE-B272-16C97DB213A6}" destId="{AE110A50-B00E-4677-810D-BD7C3A05922D}" srcOrd="5" destOrd="0" presId="urn:microsoft.com/office/officeart/2005/8/layout/list1"/>
    <dgm:cxn modelId="{77E6EBB6-4954-48E3-A8D3-5BDCE9BF14B3}" type="presParOf" srcId="{5B0D4E76-B011-4FDE-B272-16C97DB213A6}" destId="{1D5F864C-C4C5-4067-BD0C-BD3304F89A32}" srcOrd="6" destOrd="0" presId="urn:microsoft.com/office/officeart/2005/8/layout/list1"/>
    <dgm:cxn modelId="{53D0ACE3-2278-4FA8-A59C-95C9C84F8FCA}" type="presParOf" srcId="{5B0D4E76-B011-4FDE-B272-16C97DB213A6}" destId="{42884C18-6B90-4111-A26B-363744335B51}" srcOrd="7" destOrd="0" presId="urn:microsoft.com/office/officeart/2005/8/layout/list1"/>
    <dgm:cxn modelId="{49997B2A-9175-4106-B85A-050F1BCC81E1}" type="presParOf" srcId="{5B0D4E76-B011-4FDE-B272-16C97DB213A6}" destId="{BC436C13-C615-4E3C-BB6A-0A64F8C85A94}" srcOrd="8" destOrd="0" presId="urn:microsoft.com/office/officeart/2005/8/layout/list1"/>
    <dgm:cxn modelId="{966231FE-AEB9-411C-8553-76A413F20CD9}" type="presParOf" srcId="{BC436C13-C615-4E3C-BB6A-0A64F8C85A94}" destId="{01837488-7BE2-4960-B3A3-FFA73CE960CB}" srcOrd="0" destOrd="0" presId="urn:microsoft.com/office/officeart/2005/8/layout/list1"/>
    <dgm:cxn modelId="{ADF0D720-B2EF-4B5E-B29B-6E8C6F26FE6B}" type="presParOf" srcId="{BC436C13-C615-4E3C-BB6A-0A64F8C85A94}" destId="{D2ADEAFB-1C71-40A9-A4D9-58DE76B3541F}" srcOrd="1" destOrd="0" presId="urn:microsoft.com/office/officeart/2005/8/layout/list1"/>
    <dgm:cxn modelId="{DA25FA4B-D517-4D8F-8706-31BF66AFA29D}" type="presParOf" srcId="{5B0D4E76-B011-4FDE-B272-16C97DB213A6}" destId="{021DE830-8107-4156-909F-73B9A57152DB}" srcOrd="9" destOrd="0" presId="urn:microsoft.com/office/officeart/2005/8/layout/list1"/>
    <dgm:cxn modelId="{9B7A796F-DA5B-4D08-B107-8BE346C98483}" type="presParOf" srcId="{5B0D4E76-B011-4FDE-B272-16C97DB213A6}" destId="{27026580-B4F4-4DC6-9E6C-08BCDD97EB2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97CA619-1970-40BE-B23E-23D29F54CDCA}"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kumimoji="1" lang="ja-JP" altLang="en-US"/>
        </a:p>
      </dgm:t>
    </dgm:pt>
    <dgm:pt modelId="{3957DEEE-1FDB-418E-ABD3-A1D7D5063FA1}">
      <dgm:prSet phldrT="[テキスト]" custT="1"/>
      <dgm:spPr/>
      <dgm:t>
        <a:bodyPr/>
        <a:lstStyle/>
        <a:p>
          <a:pPr>
            <a:buNone/>
          </a:pPr>
          <a:r>
            <a:rPr kumimoji="1" lang="ja-JP" altLang="en-US" sz="2200" dirty="0"/>
            <a:t>実験準備</a:t>
          </a:r>
        </a:p>
      </dgm:t>
    </dgm:pt>
    <dgm:pt modelId="{A530DCAC-F8F3-4B04-84B8-050AB1BB37E7}" type="parTrans" cxnId="{8CCD07D2-9ED7-48F1-8EA2-C465869247A0}">
      <dgm:prSet/>
      <dgm:spPr/>
      <dgm:t>
        <a:bodyPr/>
        <a:lstStyle/>
        <a:p>
          <a:endParaRPr kumimoji="1" lang="ja-JP" altLang="en-US"/>
        </a:p>
      </dgm:t>
    </dgm:pt>
    <dgm:pt modelId="{F76CB7A7-5623-44B7-B5C1-602C529C72AA}" type="sibTrans" cxnId="{8CCD07D2-9ED7-48F1-8EA2-C465869247A0}">
      <dgm:prSet/>
      <dgm:spPr/>
      <dgm:t>
        <a:bodyPr/>
        <a:lstStyle/>
        <a:p>
          <a:endParaRPr kumimoji="1" lang="ja-JP" altLang="en-US"/>
        </a:p>
      </dgm:t>
    </dgm:pt>
    <dgm:pt modelId="{83C64DFE-501D-484D-8412-CC5CB7BB4A5E}">
      <dgm:prSet phldrT="[テキスト]" custT="1"/>
      <dgm:spPr/>
      <dgm:t>
        <a:bodyPr/>
        <a:lstStyle/>
        <a:p>
          <a:r>
            <a:rPr kumimoji="1" lang="ja-JP" altLang="en-US" sz="2200" dirty="0"/>
            <a:t>実験・解析</a:t>
          </a:r>
        </a:p>
      </dgm:t>
    </dgm:pt>
    <dgm:pt modelId="{EBC879DA-94B7-427E-B88D-6E15544236DC}" type="parTrans" cxnId="{7FB7A60B-0C93-4884-B60A-23D6B0847817}">
      <dgm:prSet/>
      <dgm:spPr/>
      <dgm:t>
        <a:bodyPr/>
        <a:lstStyle/>
        <a:p>
          <a:endParaRPr kumimoji="1" lang="ja-JP" altLang="en-US"/>
        </a:p>
      </dgm:t>
    </dgm:pt>
    <dgm:pt modelId="{BD2D671A-4A61-4403-9B8A-139881E9064A}" type="sibTrans" cxnId="{7FB7A60B-0C93-4884-B60A-23D6B0847817}">
      <dgm:prSet/>
      <dgm:spPr/>
      <dgm:t>
        <a:bodyPr/>
        <a:lstStyle/>
        <a:p>
          <a:endParaRPr kumimoji="1" lang="ja-JP" altLang="en-US"/>
        </a:p>
      </dgm:t>
    </dgm:pt>
    <dgm:pt modelId="{6FD19467-8AEF-4A08-BFF8-12946CB5B671}">
      <dgm:prSet custT="1"/>
      <dgm:spPr/>
      <dgm:t>
        <a:bodyPr/>
        <a:lstStyle/>
        <a:p>
          <a:pPr>
            <a:buFont typeface="Arial" panose="020B0604020202020204" pitchFamily="34" charset="0"/>
            <a:buChar char="•"/>
          </a:pPr>
          <a:r>
            <a:rPr lang="ja-JP" altLang="en-US" sz="2200" b="0" i="0" u="none" strike="noStrike" baseline="0" dirty="0">
              <a:latin typeface="HaranoAjiMincho-Regular-Identity-H"/>
            </a:rPr>
            <a:t>磁気プローブの挿入</a:t>
          </a:r>
          <a:endParaRPr kumimoji="1" lang="ja-JP" altLang="en-US" sz="2200" dirty="0"/>
        </a:p>
      </dgm:t>
    </dgm:pt>
    <dgm:pt modelId="{416411E6-688F-40CF-BFD7-AA76931BA9F7}" type="parTrans" cxnId="{39C976BE-2AC4-4A28-BEA8-1D78F5F17D90}">
      <dgm:prSet/>
      <dgm:spPr/>
      <dgm:t>
        <a:bodyPr/>
        <a:lstStyle/>
        <a:p>
          <a:endParaRPr kumimoji="1" lang="ja-JP" altLang="en-US"/>
        </a:p>
      </dgm:t>
    </dgm:pt>
    <dgm:pt modelId="{3927C900-868E-4BAF-9AA4-C3C12F7EE318}" type="sibTrans" cxnId="{39C976BE-2AC4-4A28-BEA8-1D78F5F17D90}">
      <dgm:prSet/>
      <dgm:spPr/>
      <dgm:t>
        <a:bodyPr/>
        <a:lstStyle/>
        <a:p>
          <a:endParaRPr kumimoji="1" lang="ja-JP" altLang="en-US"/>
        </a:p>
      </dgm:t>
    </dgm:pt>
    <dgm:pt modelId="{8B4FD838-E41A-4160-8481-5B1BFF1ED5F7}">
      <dgm:prSet custT="1"/>
      <dgm:spPr/>
      <dgm:t>
        <a:bodyPr/>
        <a:lstStyle/>
        <a:p>
          <a:pPr>
            <a:buFont typeface="Arial" panose="020B0604020202020204" pitchFamily="34" charset="0"/>
            <a:buChar char="•"/>
          </a:pPr>
          <a:r>
            <a:rPr kumimoji="1" lang="en-US" altLang="ja-JP" sz="2200" dirty="0"/>
            <a:t>TS-6</a:t>
          </a:r>
          <a:r>
            <a:rPr kumimoji="1" lang="ja-JP" altLang="en-US" sz="2200" dirty="0"/>
            <a:t>のセットアップ作業</a:t>
          </a:r>
          <a:r>
            <a:rPr kumimoji="1" lang="en-US" altLang="ja-JP" sz="2200" dirty="0"/>
            <a:t>(</a:t>
          </a:r>
          <a:r>
            <a:rPr kumimoji="1" lang="ja-JP" altLang="en-US" sz="2200" dirty="0"/>
            <a:t>絶縁作業など</a:t>
          </a:r>
          <a:r>
            <a:rPr kumimoji="1" lang="en-US" altLang="ja-JP" sz="2200" dirty="0"/>
            <a:t>)</a:t>
          </a:r>
          <a:endParaRPr kumimoji="1" lang="ja-JP" altLang="en-US" sz="2200" dirty="0"/>
        </a:p>
      </dgm:t>
    </dgm:pt>
    <dgm:pt modelId="{8BA78280-D959-4D27-8616-42BA1D174A84}" type="parTrans" cxnId="{2C20AD6E-BBB7-41E7-A11F-D0FBF30DDA35}">
      <dgm:prSet/>
      <dgm:spPr/>
      <dgm:t>
        <a:bodyPr/>
        <a:lstStyle/>
        <a:p>
          <a:endParaRPr kumimoji="1" lang="ja-JP" altLang="en-US"/>
        </a:p>
      </dgm:t>
    </dgm:pt>
    <dgm:pt modelId="{631D9A73-28DE-4349-B677-078B4763569A}" type="sibTrans" cxnId="{2C20AD6E-BBB7-41E7-A11F-D0FBF30DDA35}">
      <dgm:prSet/>
      <dgm:spPr/>
      <dgm:t>
        <a:bodyPr/>
        <a:lstStyle/>
        <a:p>
          <a:endParaRPr kumimoji="1" lang="ja-JP" altLang="en-US"/>
        </a:p>
      </dgm:t>
    </dgm:pt>
    <dgm:pt modelId="{1B21A945-18A8-4361-B09E-738FC032CCDF}">
      <dgm:prSet custT="1"/>
      <dgm:spPr/>
      <dgm:t>
        <a:bodyPr/>
        <a:lstStyle/>
        <a:p>
          <a:pPr>
            <a:buFont typeface="Arial" panose="020B0604020202020204" pitchFamily="34" charset="0"/>
            <a:buChar char="•"/>
          </a:pPr>
          <a:r>
            <a:rPr lang="ja-JP" altLang="en-US" sz="2200" b="0" i="0" u="none" strike="noStrike" baseline="0" dirty="0">
              <a:latin typeface="HaranoAjiMincho-Regular-Identity-H"/>
            </a:rPr>
            <a:t>本格的な実験に入りデータを得て解析を進める</a:t>
          </a:r>
          <a:endParaRPr kumimoji="1" lang="ja-JP" altLang="en-US" sz="2200" dirty="0"/>
        </a:p>
      </dgm:t>
    </dgm:pt>
    <dgm:pt modelId="{08822F67-B2A7-47FA-B29F-AC9DBC4FB167}" type="parTrans" cxnId="{674BCB62-52A5-472E-9B26-BF44DE2246E9}">
      <dgm:prSet/>
      <dgm:spPr/>
      <dgm:t>
        <a:bodyPr/>
        <a:lstStyle/>
        <a:p>
          <a:endParaRPr kumimoji="1" lang="ja-JP" altLang="en-US"/>
        </a:p>
      </dgm:t>
    </dgm:pt>
    <dgm:pt modelId="{0044B75A-B8C5-457D-816F-59C574DB6811}" type="sibTrans" cxnId="{674BCB62-52A5-472E-9B26-BF44DE2246E9}">
      <dgm:prSet/>
      <dgm:spPr/>
      <dgm:t>
        <a:bodyPr/>
        <a:lstStyle/>
        <a:p>
          <a:endParaRPr kumimoji="1" lang="ja-JP" altLang="en-US"/>
        </a:p>
      </dgm:t>
    </dgm:pt>
    <dgm:pt modelId="{93ECA3DC-4B81-4938-A985-50C5A9D2EC99}" type="pres">
      <dgm:prSet presAssocID="{797CA619-1970-40BE-B23E-23D29F54CDCA}" presName="linear" presStyleCnt="0">
        <dgm:presLayoutVars>
          <dgm:dir/>
          <dgm:animLvl val="lvl"/>
          <dgm:resizeHandles val="exact"/>
        </dgm:presLayoutVars>
      </dgm:prSet>
      <dgm:spPr/>
    </dgm:pt>
    <dgm:pt modelId="{F3BC22E3-F3EF-477E-A00B-E25ED271D5F3}" type="pres">
      <dgm:prSet presAssocID="{3957DEEE-1FDB-418E-ABD3-A1D7D5063FA1}" presName="parentLin" presStyleCnt="0"/>
      <dgm:spPr/>
    </dgm:pt>
    <dgm:pt modelId="{7C30BAA6-845A-42A2-9E0B-FC08B63AF1C5}" type="pres">
      <dgm:prSet presAssocID="{3957DEEE-1FDB-418E-ABD3-A1D7D5063FA1}" presName="parentLeftMargin" presStyleLbl="node1" presStyleIdx="0" presStyleCnt="2"/>
      <dgm:spPr/>
    </dgm:pt>
    <dgm:pt modelId="{B3366207-300C-4CEA-B661-B16675B64F2B}" type="pres">
      <dgm:prSet presAssocID="{3957DEEE-1FDB-418E-ABD3-A1D7D5063FA1}" presName="parentText" presStyleLbl="node1" presStyleIdx="0" presStyleCnt="2">
        <dgm:presLayoutVars>
          <dgm:chMax val="0"/>
          <dgm:bulletEnabled val="1"/>
        </dgm:presLayoutVars>
      </dgm:prSet>
      <dgm:spPr/>
    </dgm:pt>
    <dgm:pt modelId="{5AE004AE-071B-4A41-A0D8-6571ED536AAD}" type="pres">
      <dgm:prSet presAssocID="{3957DEEE-1FDB-418E-ABD3-A1D7D5063FA1}" presName="negativeSpace" presStyleCnt="0"/>
      <dgm:spPr/>
    </dgm:pt>
    <dgm:pt modelId="{37DDFD27-E0EB-4E67-BAE2-40D463DF7443}" type="pres">
      <dgm:prSet presAssocID="{3957DEEE-1FDB-418E-ABD3-A1D7D5063FA1}" presName="childText" presStyleLbl="conFgAcc1" presStyleIdx="0" presStyleCnt="2">
        <dgm:presLayoutVars>
          <dgm:bulletEnabled val="1"/>
        </dgm:presLayoutVars>
      </dgm:prSet>
      <dgm:spPr/>
    </dgm:pt>
    <dgm:pt modelId="{CF5E2FDB-E858-41BE-B727-5C3D40C4E94C}" type="pres">
      <dgm:prSet presAssocID="{F76CB7A7-5623-44B7-B5C1-602C529C72AA}" presName="spaceBetweenRectangles" presStyleCnt="0"/>
      <dgm:spPr/>
    </dgm:pt>
    <dgm:pt modelId="{9D52287B-697B-4BE9-B2A4-A13A3036A504}" type="pres">
      <dgm:prSet presAssocID="{83C64DFE-501D-484D-8412-CC5CB7BB4A5E}" presName="parentLin" presStyleCnt="0"/>
      <dgm:spPr/>
    </dgm:pt>
    <dgm:pt modelId="{78C9723C-3C7E-49B5-B242-903138CA7E8D}" type="pres">
      <dgm:prSet presAssocID="{83C64DFE-501D-484D-8412-CC5CB7BB4A5E}" presName="parentLeftMargin" presStyleLbl="node1" presStyleIdx="0" presStyleCnt="2"/>
      <dgm:spPr/>
    </dgm:pt>
    <dgm:pt modelId="{E365AC02-D7F3-4A31-B05B-8F743BB919AC}" type="pres">
      <dgm:prSet presAssocID="{83C64DFE-501D-484D-8412-CC5CB7BB4A5E}" presName="parentText" presStyleLbl="node1" presStyleIdx="1" presStyleCnt="2">
        <dgm:presLayoutVars>
          <dgm:chMax val="0"/>
          <dgm:bulletEnabled val="1"/>
        </dgm:presLayoutVars>
      </dgm:prSet>
      <dgm:spPr/>
    </dgm:pt>
    <dgm:pt modelId="{4A28D8A5-8D15-4867-A56A-053CC3EF8537}" type="pres">
      <dgm:prSet presAssocID="{83C64DFE-501D-484D-8412-CC5CB7BB4A5E}" presName="negativeSpace" presStyleCnt="0"/>
      <dgm:spPr/>
    </dgm:pt>
    <dgm:pt modelId="{213B8166-0200-40F8-B41D-E5C2BF8703D1}" type="pres">
      <dgm:prSet presAssocID="{83C64DFE-501D-484D-8412-CC5CB7BB4A5E}" presName="childText" presStyleLbl="conFgAcc1" presStyleIdx="1" presStyleCnt="2" custLinFactNeighborY="22070">
        <dgm:presLayoutVars>
          <dgm:bulletEnabled val="1"/>
        </dgm:presLayoutVars>
      </dgm:prSet>
      <dgm:spPr/>
    </dgm:pt>
  </dgm:ptLst>
  <dgm:cxnLst>
    <dgm:cxn modelId="{7FB7A60B-0C93-4884-B60A-23D6B0847817}" srcId="{797CA619-1970-40BE-B23E-23D29F54CDCA}" destId="{83C64DFE-501D-484D-8412-CC5CB7BB4A5E}" srcOrd="1" destOrd="0" parTransId="{EBC879DA-94B7-427E-B88D-6E15544236DC}" sibTransId="{BD2D671A-4A61-4403-9B8A-139881E9064A}"/>
    <dgm:cxn modelId="{985D4735-6BEA-4BE2-8A2B-B62257E1F113}" type="presOf" srcId="{797CA619-1970-40BE-B23E-23D29F54CDCA}" destId="{93ECA3DC-4B81-4938-A985-50C5A9D2EC99}" srcOrd="0" destOrd="0" presId="urn:microsoft.com/office/officeart/2005/8/layout/list1"/>
    <dgm:cxn modelId="{0FB3AE37-2181-4021-B301-98E962FAF8CF}" type="presOf" srcId="{83C64DFE-501D-484D-8412-CC5CB7BB4A5E}" destId="{78C9723C-3C7E-49B5-B242-903138CA7E8D}" srcOrd="0" destOrd="0" presId="urn:microsoft.com/office/officeart/2005/8/layout/list1"/>
    <dgm:cxn modelId="{AF317F5E-0404-4457-A5D9-21E79BF4925D}" type="presOf" srcId="{3957DEEE-1FDB-418E-ABD3-A1D7D5063FA1}" destId="{B3366207-300C-4CEA-B661-B16675B64F2B}" srcOrd="1" destOrd="0" presId="urn:microsoft.com/office/officeart/2005/8/layout/list1"/>
    <dgm:cxn modelId="{674BCB62-52A5-472E-9B26-BF44DE2246E9}" srcId="{83C64DFE-501D-484D-8412-CC5CB7BB4A5E}" destId="{1B21A945-18A8-4361-B09E-738FC032CCDF}" srcOrd="0" destOrd="0" parTransId="{08822F67-B2A7-47FA-B29F-AC9DBC4FB167}" sibTransId="{0044B75A-B8C5-457D-816F-59C574DB6811}"/>
    <dgm:cxn modelId="{2C20AD6E-BBB7-41E7-A11F-D0FBF30DDA35}" srcId="{3957DEEE-1FDB-418E-ABD3-A1D7D5063FA1}" destId="{8B4FD838-E41A-4160-8481-5B1BFF1ED5F7}" srcOrd="1" destOrd="0" parTransId="{8BA78280-D959-4D27-8616-42BA1D174A84}" sibTransId="{631D9A73-28DE-4349-B677-078B4763569A}"/>
    <dgm:cxn modelId="{1F9289A0-D30B-4916-98FD-8956C8EE1D1B}" type="presOf" srcId="{6FD19467-8AEF-4A08-BFF8-12946CB5B671}" destId="{37DDFD27-E0EB-4E67-BAE2-40D463DF7443}" srcOrd="0" destOrd="0" presId="urn:microsoft.com/office/officeart/2005/8/layout/list1"/>
    <dgm:cxn modelId="{6285CBA8-DA2D-41F5-BC3B-FAEFD226F0E5}" type="presOf" srcId="{83C64DFE-501D-484D-8412-CC5CB7BB4A5E}" destId="{E365AC02-D7F3-4A31-B05B-8F743BB919AC}" srcOrd="1" destOrd="0" presId="urn:microsoft.com/office/officeart/2005/8/layout/list1"/>
    <dgm:cxn modelId="{FA1EA0B3-019B-4C88-92F3-7F9056D00E72}" type="presOf" srcId="{3957DEEE-1FDB-418E-ABD3-A1D7D5063FA1}" destId="{7C30BAA6-845A-42A2-9E0B-FC08B63AF1C5}" srcOrd="0" destOrd="0" presId="urn:microsoft.com/office/officeart/2005/8/layout/list1"/>
    <dgm:cxn modelId="{39C976BE-2AC4-4A28-BEA8-1D78F5F17D90}" srcId="{3957DEEE-1FDB-418E-ABD3-A1D7D5063FA1}" destId="{6FD19467-8AEF-4A08-BFF8-12946CB5B671}" srcOrd="0" destOrd="0" parTransId="{416411E6-688F-40CF-BFD7-AA76931BA9F7}" sibTransId="{3927C900-868E-4BAF-9AA4-C3C12F7EE318}"/>
    <dgm:cxn modelId="{B2555DC8-A38C-47D5-A853-4144A3A7FDF9}" type="presOf" srcId="{1B21A945-18A8-4361-B09E-738FC032CCDF}" destId="{213B8166-0200-40F8-B41D-E5C2BF8703D1}" srcOrd="0" destOrd="0" presId="urn:microsoft.com/office/officeart/2005/8/layout/list1"/>
    <dgm:cxn modelId="{8CCD07D2-9ED7-48F1-8EA2-C465869247A0}" srcId="{797CA619-1970-40BE-B23E-23D29F54CDCA}" destId="{3957DEEE-1FDB-418E-ABD3-A1D7D5063FA1}" srcOrd="0" destOrd="0" parTransId="{A530DCAC-F8F3-4B04-84B8-050AB1BB37E7}" sibTransId="{F76CB7A7-5623-44B7-B5C1-602C529C72AA}"/>
    <dgm:cxn modelId="{0144D9F1-6F52-4A90-8ADF-189451E18045}" type="presOf" srcId="{8B4FD838-E41A-4160-8481-5B1BFF1ED5F7}" destId="{37DDFD27-E0EB-4E67-BAE2-40D463DF7443}" srcOrd="0" destOrd="1" presId="urn:microsoft.com/office/officeart/2005/8/layout/list1"/>
    <dgm:cxn modelId="{37E9E20E-214A-41D0-B602-0388747CE984}" type="presParOf" srcId="{93ECA3DC-4B81-4938-A985-50C5A9D2EC99}" destId="{F3BC22E3-F3EF-477E-A00B-E25ED271D5F3}" srcOrd="0" destOrd="0" presId="urn:microsoft.com/office/officeart/2005/8/layout/list1"/>
    <dgm:cxn modelId="{59E33EBA-4C92-43B5-AD6C-D33594479725}" type="presParOf" srcId="{F3BC22E3-F3EF-477E-A00B-E25ED271D5F3}" destId="{7C30BAA6-845A-42A2-9E0B-FC08B63AF1C5}" srcOrd="0" destOrd="0" presId="urn:microsoft.com/office/officeart/2005/8/layout/list1"/>
    <dgm:cxn modelId="{1B3D1BBC-80BB-4922-A960-DCE496A53908}" type="presParOf" srcId="{F3BC22E3-F3EF-477E-A00B-E25ED271D5F3}" destId="{B3366207-300C-4CEA-B661-B16675B64F2B}" srcOrd="1" destOrd="0" presId="urn:microsoft.com/office/officeart/2005/8/layout/list1"/>
    <dgm:cxn modelId="{6DA715C8-1E95-48FD-AEF7-EBC6F4A7C1B2}" type="presParOf" srcId="{93ECA3DC-4B81-4938-A985-50C5A9D2EC99}" destId="{5AE004AE-071B-4A41-A0D8-6571ED536AAD}" srcOrd="1" destOrd="0" presId="urn:microsoft.com/office/officeart/2005/8/layout/list1"/>
    <dgm:cxn modelId="{F4D15BEB-011B-4405-A00E-AAAD79736A39}" type="presParOf" srcId="{93ECA3DC-4B81-4938-A985-50C5A9D2EC99}" destId="{37DDFD27-E0EB-4E67-BAE2-40D463DF7443}" srcOrd="2" destOrd="0" presId="urn:microsoft.com/office/officeart/2005/8/layout/list1"/>
    <dgm:cxn modelId="{65B3158F-C240-4F8D-8496-F4F3463AE552}" type="presParOf" srcId="{93ECA3DC-4B81-4938-A985-50C5A9D2EC99}" destId="{CF5E2FDB-E858-41BE-B727-5C3D40C4E94C}" srcOrd="3" destOrd="0" presId="urn:microsoft.com/office/officeart/2005/8/layout/list1"/>
    <dgm:cxn modelId="{20B85BC2-F739-421C-AE73-A896BD7D6F23}" type="presParOf" srcId="{93ECA3DC-4B81-4938-A985-50C5A9D2EC99}" destId="{9D52287B-697B-4BE9-B2A4-A13A3036A504}" srcOrd="4" destOrd="0" presId="urn:microsoft.com/office/officeart/2005/8/layout/list1"/>
    <dgm:cxn modelId="{1F3A6DA4-579A-48F3-8649-358B5CE5A6B2}" type="presParOf" srcId="{9D52287B-697B-4BE9-B2A4-A13A3036A504}" destId="{78C9723C-3C7E-49B5-B242-903138CA7E8D}" srcOrd="0" destOrd="0" presId="urn:microsoft.com/office/officeart/2005/8/layout/list1"/>
    <dgm:cxn modelId="{1164D79D-0262-4B0D-9086-7896CA0783A1}" type="presParOf" srcId="{9D52287B-697B-4BE9-B2A4-A13A3036A504}" destId="{E365AC02-D7F3-4A31-B05B-8F743BB919AC}" srcOrd="1" destOrd="0" presId="urn:microsoft.com/office/officeart/2005/8/layout/list1"/>
    <dgm:cxn modelId="{B2105552-B430-4B1C-ADE7-0B92F14F71FF}" type="presParOf" srcId="{93ECA3DC-4B81-4938-A985-50C5A9D2EC99}" destId="{4A28D8A5-8D15-4867-A56A-053CC3EF8537}" srcOrd="5" destOrd="0" presId="urn:microsoft.com/office/officeart/2005/8/layout/list1"/>
    <dgm:cxn modelId="{201159F1-364C-435D-97A9-A19821113A94}" type="presParOf" srcId="{93ECA3DC-4B81-4938-A985-50C5A9D2EC99}" destId="{213B8166-0200-40F8-B41D-E5C2BF8703D1}"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8CAE76-DA3E-452E-8536-9B445C3363B7}" type="doc">
      <dgm:prSet loTypeId="urn:microsoft.com/office/officeart/2008/layout/LinedList" loCatId="list" qsTypeId="urn:microsoft.com/office/officeart/2005/8/quickstyle/simple1" qsCatId="simple" csTypeId="urn:microsoft.com/office/officeart/2005/8/colors/accent6_1" csCatId="accent6" phldr="1"/>
      <dgm:spPr/>
      <dgm:t>
        <a:bodyPr/>
        <a:lstStyle/>
        <a:p>
          <a:endParaRPr lang="en-US"/>
        </a:p>
      </dgm:t>
    </dgm:pt>
    <dgm:pt modelId="{1D0E302D-82A8-48C6-AA5C-393BB052838D}">
      <dgm:prSet custT="1"/>
      <dgm:spPr>
        <a:xfrm>
          <a:off x="0" y="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1.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dirty="0">
            <a:solidFill>
              <a:sysClr val="windowText" lastClr="000000">
                <a:hueOff val="0"/>
                <a:satOff val="0"/>
                <a:lumOff val="0"/>
                <a:alphaOff val="0"/>
              </a:sysClr>
            </a:solidFill>
            <a:latin typeface="Calibri"/>
            <a:ea typeface="+mn-ea"/>
            <a:cs typeface="+mn-cs"/>
          </a:endParaRPr>
        </a:p>
      </dgm:t>
    </dgm:pt>
    <dgm:pt modelId="{35FB1796-5BB9-47EB-B9C5-DCE3269E73D4}" type="parTrans" cxnId="{48E539D9-8B07-4757-9D56-4B68C1BFE63A}">
      <dgm:prSet/>
      <dgm:spPr/>
      <dgm:t>
        <a:bodyPr/>
        <a:lstStyle/>
        <a:p>
          <a:endParaRPr lang="en-US"/>
        </a:p>
      </dgm:t>
    </dgm:pt>
    <dgm:pt modelId="{EDD96096-37C1-4C09-8DBB-1D6D8F86C685}" type="sibTrans" cxnId="{48E539D9-8B07-4757-9D56-4B68C1BFE63A}">
      <dgm:prSet/>
      <dgm:spPr/>
      <dgm:t>
        <a:bodyPr/>
        <a:lstStyle/>
        <a:p>
          <a:endParaRPr lang="en-US"/>
        </a:p>
      </dgm:t>
    </dgm:pt>
    <dgm:pt modelId="{4987BFA1-33EB-4865-96B7-86F35EA4D296}">
      <dgm:prSet custT="1"/>
      <dgm:spPr>
        <a:xfrm>
          <a:off x="0" y="412613"/>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2.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dirty="0">
            <a:solidFill>
              <a:sysClr val="windowText" lastClr="000000">
                <a:hueOff val="0"/>
                <a:satOff val="0"/>
                <a:lumOff val="0"/>
                <a:alphaOff val="0"/>
              </a:sysClr>
            </a:solidFill>
            <a:latin typeface="Calibri"/>
            <a:ea typeface="+mn-ea"/>
            <a:cs typeface="+mn-cs"/>
          </a:endParaRPr>
        </a:p>
      </dgm:t>
    </dgm:pt>
    <dgm:pt modelId="{E581F5BB-A240-4605-9053-303499838D3C}" type="parTrans" cxnId="{681B6603-7C08-4DE8-8251-26E99CE3ACC1}">
      <dgm:prSet/>
      <dgm:spPr/>
      <dgm:t>
        <a:bodyPr/>
        <a:lstStyle/>
        <a:p>
          <a:endParaRPr lang="en-US"/>
        </a:p>
      </dgm:t>
    </dgm:pt>
    <dgm:pt modelId="{4EF440F4-217C-443A-8EAA-0C2C03B42A48}" type="sibTrans" cxnId="{681B6603-7C08-4DE8-8251-26E99CE3ACC1}">
      <dgm:prSet/>
      <dgm:spPr/>
      <dgm:t>
        <a:bodyPr/>
        <a:lstStyle/>
        <a:p>
          <a:endParaRPr lang="en-US"/>
        </a:p>
      </dgm:t>
    </dgm:pt>
    <dgm:pt modelId="{1A1A61A5-23CB-412C-8480-7D5A8A2C2AEC}">
      <dgm:prSet custT="1"/>
      <dgm:spPr>
        <a:xfrm>
          <a:off x="0" y="836240"/>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3.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endParaRPr>
        </a:p>
      </dgm:t>
    </dgm:pt>
    <dgm:pt modelId="{9AACD4DC-8636-47C8-8BD5-5D3B4E6D430D}" type="parTrans" cxnId="{52027118-67AC-46A9-849E-E80DE820AF32}">
      <dgm:prSet/>
      <dgm:spPr/>
      <dgm:t>
        <a:bodyPr/>
        <a:lstStyle/>
        <a:p>
          <a:endParaRPr lang="en-US"/>
        </a:p>
      </dgm:t>
    </dgm:pt>
    <dgm:pt modelId="{21B2BF7F-051D-4750-BB01-8B09394C706A}" type="sibTrans" cxnId="{52027118-67AC-46A9-849E-E80DE820AF32}">
      <dgm:prSet/>
      <dgm:spPr/>
      <dgm:t>
        <a:bodyPr/>
        <a:lstStyle/>
        <a:p>
          <a:endParaRPr lang="en-US"/>
        </a:p>
      </dgm:t>
    </dgm:pt>
    <dgm:pt modelId="{93DDFB27-9FC7-42EB-B7F8-E68575D0FADC}">
      <dgm:prSet custT="1"/>
      <dgm:spPr>
        <a:xfrm>
          <a:off x="0" y="1259867"/>
          <a:ext cx="2464199" cy="423627"/>
        </a:xfrm>
        <a:prstGeom prst="rect">
          <a:avLst/>
        </a:prstGeom>
        <a:noFill/>
        <a:ln>
          <a:noFill/>
        </a:ln>
        <a:effectLst/>
      </dgm:spPr>
      <dgm:t>
        <a:bodyPr/>
        <a:lstStyle/>
        <a:p>
          <a:pPr>
            <a:buNone/>
          </a:pPr>
          <a:r>
            <a:rPr kumimoji="1" lang="en-US" sz="2700" dirty="0">
              <a:solidFill>
                <a:sysClr val="windowText" lastClr="000000">
                  <a:hueOff val="0"/>
                  <a:satOff val="0"/>
                  <a:lumOff val="0"/>
                  <a:alphaOff val="0"/>
                </a:sysClr>
              </a:solidFill>
              <a:latin typeface="Calibri"/>
              <a:ea typeface="+mn-ea"/>
              <a:cs typeface="+mn-cs"/>
            </a:rPr>
            <a:t>4.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dirty="0">
            <a:solidFill>
              <a:sysClr val="windowText" lastClr="000000">
                <a:hueOff val="0"/>
                <a:satOff val="0"/>
                <a:lumOff val="0"/>
                <a:alphaOff val="0"/>
              </a:sysClr>
            </a:solidFill>
            <a:latin typeface="Calibri"/>
            <a:ea typeface="+mn-ea"/>
            <a:cs typeface="+mn-cs"/>
          </a:endParaRPr>
        </a:p>
      </dgm:t>
    </dgm:pt>
    <dgm:pt modelId="{648F02A7-69A0-454A-B8A5-2DAD3E170674}" type="sibTrans" cxnId="{A3D2566E-8B2E-4B43-B1D0-3AD01FEBD718}">
      <dgm:prSet/>
      <dgm:spPr/>
      <dgm:t>
        <a:bodyPr/>
        <a:lstStyle/>
        <a:p>
          <a:endParaRPr lang="en-US"/>
        </a:p>
      </dgm:t>
    </dgm:pt>
    <dgm:pt modelId="{8321875D-2980-4B59-835A-1B66B2D43D5F}" type="parTrans" cxnId="{A3D2566E-8B2E-4B43-B1D0-3AD01FEBD718}">
      <dgm:prSet/>
      <dgm:spPr/>
      <dgm:t>
        <a:bodyPr/>
        <a:lstStyle/>
        <a:p>
          <a:endParaRPr lang="en-US"/>
        </a:p>
      </dgm:t>
    </dgm:pt>
    <dgm:pt modelId="{A0BA0096-0E89-49BA-BA3D-34DE4EC22A02}">
      <dgm:prSet custT="1"/>
      <dgm:spPr>
        <a:xfrm>
          <a:off x="0" y="1694767"/>
          <a:ext cx="2464199" cy="423627"/>
        </a:xfrm>
        <a:prstGeom prst="rect">
          <a:avLst/>
        </a:prstGeom>
        <a:noFill/>
        <a:ln>
          <a:noFill/>
        </a:ln>
        <a:effectLst/>
      </dgm:spPr>
      <dgm:t>
        <a:bodyPr/>
        <a:lstStyle/>
        <a:p>
          <a:pPr>
            <a:buNone/>
          </a:pPr>
          <a:r>
            <a:rPr kumimoji="1" lang="en-US" altLang="ja-JP" sz="27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gm:t>
    </dgm:pt>
    <dgm:pt modelId="{B3CD5E7E-C9C3-495F-AEDD-FC352F0DA2E0}" type="parTrans" cxnId="{EBEE73AF-C00F-407A-86EC-4F155443A312}">
      <dgm:prSet/>
      <dgm:spPr/>
      <dgm:t>
        <a:bodyPr/>
        <a:lstStyle/>
        <a:p>
          <a:endParaRPr kumimoji="1" lang="ja-JP" altLang="en-US"/>
        </a:p>
      </dgm:t>
    </dgm:pt>
    <dgm:pt modelId="{A14B80CA-59FB-428B-9F97-A4D3B1463488}" type="sibTrans" cxnId="{EBEE73AF-C00F-407A-86EC-4F155443A312}">
      <dgm:prSet/>
      <dgm:spPr/>
      <dgm:t>
        <a:bodyPr/>
        <a:lstStyle/>
        <a:p>
          <a:endParaRPr kumimoji="1" lang="ja-JP" altLang="en-US"/>
        </a:p>
      </dgm:t>
    </dgm:pt>
    <dgm:pt modelId="{040120C2-AAF2-44EC-9758-B8ACBE4D3E81}" type="pres">
      <dgm:prSet presAssocID="{428CAE76-DA3E-452E-8536-9B445C3363B7}" presName="vert0" presStyleCnt="0">
        <dgm:presLayoutVars>
          <dgm:dir/>
          <dgm:animOne val="branch"/>
          <dgm:animLvl val="lvl"/>
        </dgm:presLayoutVars>
      </dgm:prSet>
      <dgm:spPr/>
    </dgm:pt>
    <dgm:pt modelId="{6E3AFBD7-6284-4EC2-A03F-F992B673B42A}" type="pres">
      <dgm:prSet presAssocID="{1D0E302D-82A8-48C6-AA5C-393BB052838D}" presName="thickLine" presStyleLbl="alignNode1" presStyleIdx="0" presStyleCnt="5"/>
      <dgm: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D50C8EFC-76C3-44D4-B6DD-141BD5F68F08}" type="pres">
      <dgm:prSet presAssocID="{1D0E302D-82A8-48C6-AA5C-393BB052838D}" presName="horz1" presStyleCnt="0"/>
      <dgm:spPr/>
    </dgm:pt>
    <dgm:pt modelId="{0B3CFE9F-8D40-4E5B-8ACB-947ED66BB3FD}" type="pres">
      <dgm:prSet presAssocID="{1D0E302D-82A8-48C6-AA5C-393BB052838D}" presName="tx1" presStyleLbl="revTx" presStyleIdx="0" presStyleCnt="5" custLinFactNeighborX="69" custLinFactNeighborY="-2661"/>
      <dgm:spPr/>
    </dgm:pt>
    <dgm:pt modelId="{FF94C7C3-871B-43F3-AC6C-91BD8ACA80E4}" type="pres">
      <dgm:prSet presAssocID="{1D0E302D-82A8-48C6-AA5C-393BB052838D}" presName="vert1" presStyleCnt="0"/>
      <dgm:spPr/>
    </dgm:pt>
    <dgm:pt modelId="{245103DE-C360-41A3-8B30-77F57D8FE4E3}" type="pres">
      <dgm:prSet presAssocID="{4987BFA1-33EB-4865-96B7-86F35EA4D296}" presName="thickLine" presStyleLbl="alignNode1" presStyleIdx="1" presStyleCnt="5"/>
      <dgm: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77A4678-395C-438E-983A-BB81A8068BD1}" type="pres">
      <dgm:prSet presAssocID="{4987BFA1-33EB-4865-96B7-86F35EA4D296}" presName="horz1" presStyleCnt="0"/>
      <dgm:spPr/>
    </dgm:pt>
    <dgm:pt modelId="{02566894-1086-4BEC-8264-22AD209947E7}" type="pres">
      <dgm:prSet presAssocID="{4987BFA1-33EB-4865-96B7-86F35EA4D296}" presName="tx1" presStyleLbl="revTx" presStyleIdx="1" presStyleCnt="5" custLinFactNeighborX="69" custLinFactNeighborY="-2661"/>
      <dgm:spPr/>
    </dgm:pt>
    <dgm:pt modelId="{0700F426-B588-445A-B7AD-272DEC7677A2}" type="pres">
      <dgm:prSet presAssocID="{4987BFA1-33EB-4865-96B7-86F35EA4D296}" presName="vert1" presStyleCnt="0"/>
      <dgm:spPr/>
    </dgm:pt>
    <dgm:pt modelId="{C0ED8919-B559-4D18-B4F2-D67EF70015DD}" type="pres">
      <dgm:prSet presAssocID="{1A1A61A5-23CB-412C-8480-7D5A8A2C2AEC}" presName="thickLine" presStyleLbl="alignNode1" presStyleIdx="2" presStyleCnt="5"/>
      <dgm: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68405826-2C3A-4881-AF2C-E61C1687A8D3}" type="pres">
      <dgm:prSet presAssocID="{1A1A61A5-23CB-412C-8480-7D5A8A2C2AEC}" presName="horz1" presStyleCnt="0"/>
      <dgm:spPr/>
    </dgm:pt>
    <dgm:pt modelId="{4C9C6504-9F1A-4BA1-A7CB-F08C19B9570E}" type="pres">
      <dgm:prSet presAssocID="{1A1A61A5-23CB-412C-8480-7D5A8A2C2AEC}" presName="tx1" presStyleLbl="revTx" presStyleIdx="2" presStyleCnt="5" custLinFactNeighborX="69" custLinFactNeighborY="-2661"/>
      <dgm:spPr/>
    </dgm:pt>
    <dgm:pt modelId="{D65EA741-D318-46CE-AA39-023381CA142D}" type="pres">
      <dgm:prSet presAssocID="{1A1A61A5-23CB-412C-8480-7D5A8A2C2AEC}" presName="vert1" presStyleCnt="0"/>
      <dgm:spPr/>
    </dgm:pt>
    <dgm:pt modelId="{DD208A40-7583-4EB0-B5E1-4EA5AC5A12D1}" type="pres">
      <dgm:prSet presAssocID="{93DDFB27-9FC7-42EB-B7F8-E68575D0FADC}" presName="thickLine" presStyleLbl="alignNode1" presStyleIdx="3" presStyleCnt="5"/>
      <dgm: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EABA6541-8FC6-4EDA-A5CC-3F0F8A674C11}" type="pres">
      <dgm:prSet presAssocID="{93DDFB27-9FC7-42EB-B7F8-E68575D0FADC}" presName="horz1" presStyleCnt="0"/>
      <dgm:spPr/>
    </dgm:pt>
    <dgm:pt modelId="{AE91A31A-B3AE-472C-AE0D-C2180F462FB3}" type="pres">
      <dgm:prSet presAssocID="{93DDFB27-9FC7-42EB-B7F8-E68575D0FADC}" presName="tx1" presStyleLbl="revTx" presStyleIdx="3" presStyleCnt="5" custLinFactNeighborX="69" custLinFactNeighborY="-2661"/>
      <dgm:spPr/>
    </dgm:pt>
    <dgm:pt modelId="{94B98D6A-E0B6-4FA8-8283-F16613BCD2C5}" type="pres">
      <dgm:prSet presAssocID="{93DDFB27-9FC7-42EB-B7F8-E68575D0FADC}" presName="vert1" presStyleCnt="0"/>
      <dgm:spPr/>
    </dgm:pt>
    <dgm:pt modelId="{1E050969-EAF1-4FC3-BC9E-8DFF63215F87}" type="pres">
      <dgm:prSet presAssocID="{A0BA0096-0E89-49BA-BA3D-34DE4EC22A02}" presName="thickLine" presStyleLbl="alignNode1" presStyleIdx="4" presStyleCnt="5"/>
      <dgm: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ln>
        <a:effectLst/>
      </dgm:spPr>
    </dgm:pt>
    <dgm:pt modelId="{2C205B56-F13E-4F10-B786-D8DC703BC3CF}" type="pres">
      <dgm:prSet presAssocID="{A0BA0096-0E89-49BA-BA3D-34DE4EC22A02}" presName="horz1" presStyleCnt="0"/>
      <dgm:spPr/>
    </dgm:pt>
    <dgm:pt modelId="{DD7E61BE-F0A0-4932-B957-D48ADA4FCD99}" type="pres">
      <dgm:prSet presAssocID="{A0BA0096-0E89-49BA-BA3D-34DE4EC22A02}" presName="tx1" presStyleLbl="revTx" presStyleIdx="4" presStyleCnt="5"/>
      <dgm:spPr/>
    </dgm:pt>
    <dgm:pt modelId="{FB186E4A-02F8-456F-B7E6-D0885FB233B5}" type="pres">
      <dgm:prSet presAssocID="{A0BA0096-0E89-49BA-BA3D-34DE4EC22A02}" presName="vert1" presStyleCnt="0"/>
      <dgm:spPr/>
    </dgm:pt>
  </dgm:ptLst>
  <dgm:cxnLst>
    <dgm:cxn modelId="{681B6603-7C08-4DE8-8251-26E99CE3ACC1}" srcId="{428CAE76-DA3E-452E-8536-9B445C3363B7}" destId="{4987BFA1-33EB-4865-96B7-86F35EA4D296}" srcOrd="1" destOrd="0" parTransId="{E581F5BB-A240-4605-9053-303499838D3C}" sibTransId="{4EF440F4-217C-443A-8EAA-0C2C03B42A48}"/>
    <dgm:cxn modelId="{52027118-67AC-46A9-849E-E80DE820AF32}" srcId="{428CAE76-DA3E-452E-8536-9B445C3363B7}" destId="{1A1A61A5-23CB-412C-8480-7D5A8A2C2AEC}" srcOrd="2" destOrd="0" parTransId="{9AACD4DC-8636-47C8-8BD5-5D3B4E6D430D}" sibTransId="{21B2BF7F-051D-4750-BB01-8B09394C706A}"/>
    <dgm:cxn modelId="{34883F1F-753A-4B71-8936-B585B1C38DEC}" type="presOf" srcId="{1A1A61A5-23CB-412C-8480-7D5A8A2C2AEC}" destId="{4C9C6504-9F1A-4BA1-A7CB-F08C19B9570E}" srcOrd="0" destOrd="0" presId="urn:microsoft.com/office/officeart/2008/layout/LinedList"/>
    <dgm:cxn modelId="{4E286B30-AF8D-46C2-A1CA-C53D9DF716D1}" type="presOf" srcId="{93DDFB27-9FC7-42EB-B7F8-E68575D0FADC}" destId="{AE91A31A-B3AE-472C-AE0D-C2180F462FB3}" srcOrd="0" destOrd="0" presId="urn:microsoft.com/office/officeart/2008/layout/LinedList"/>
    <dgm:cxn modelId="{F80CAC32-8D88-4150-9995-86A25937382B}" type="presOf" srcId="{A0BA0096-0E89-49BA-BA3D-34DE4EC22A02}" destId="{DD7E61BE-F0A0-4932-B957-D48ADA4FCD99}" srcOrd="0" destOrd="0" presId="urn:microsoft.com/office/officeart/2008/layout/LinedList"/>
    <dgm:cxn modelId="{401B6D6E-2244-414A-89FE-04187FB37B86}" type="presOf" srcId="{4987BFA1-33EB-4865-96B7-86F35EA4D296}" destId="{02566894-1086-4BEC-8264-22AD209947E7}" srcOrd="0" destOrd="0" presId="urn:microsoft.com/office/officeart/2008/layout/LinedList"/>
    <dgm:cxn modelId="{A3D2566E-8B2E-4B43-B1D0-3AD01FEBD718}" srcId="{428CAE76-DA3E-452E-8536-9B445C3363B7}" destId="{93DDFB27-9FC7-42EB-B7F8-E68575D0FADC}" srcOrd="3" destOrd="0" parTransId="{8321875D-2980-4B59-835A-1B66B2D43D5F}" sibTransId="{648F02A7-69A0-454A-B8A5-2DAD3E170674}"/>
    <dgm:cxn modelId="{736FAA84-B687-433C-ACFF-1D693952FA68}" type="presOf" srcId="{428CAE76-DA3E-452E-8536-9B445C3363B7}" destId="{040120C2-AAF2-44EC-9758-B8ACBE4D3E81}" srcOrd="0" destOrd="0" presId="urn:microsoft.com/office/officeart/2008/layout/LinedList"/>
    <dgm:cxn modelId="{EBEE73AF-C00F-407A-86EC-4F155443A312}" srcId="{428CAE76-DA3E-452E-8536-9B445C3363B7}" destId="{A0BA0096-0E89-49BA-BA3D-34DE4EC22A02}" srcOrd="4" destOrd="0" parTransId="{B3CD5E7E-C9C3-495F-AEDD-FC352F0DA2E0}" sibTransId="{A14B80CA-59FB-428B-9F97-A4D3B1463488}"/>
    <dgm:cxn modelId="{E8B7D2C9-CA5F-44EF-8D78-C225FD219291}" type="presOf" srcId="{1D0E302D-82A8-48C6-AA5C-393BB052838D}" destId="{0B3CFE9F-8D40-4E5B-8ACB-947ED66BB3FD}" srcOrd="0" destOrd="0" presId="urn:microsoft.com/office/officeart/2008/layout/LinedList"/>
    <dgm:cxn modelId="{48E539D9-8B07-4757-9D56-4B68C1BFE63A}" srcId="{428CAE76-DA3E-452E-8536-9B445C3363B7}" destId="{1D0E302D-82A8-48C6-AA5C-393BB052838D}" srcOrd="0" destOrd="0" parTransId="{35FB1796-5BB9-47EB-B9C5-DCE3269E73D4}" sibTransId="{EDD96096-37C1-4C09-8DBB-1D6D8F86C685}"/>
    <dgm:cxn modelId="{8C0CF9B3-0A7D-4FC4-A0FA-E84373A09F22}" type="presParOf" srcId="{040120C2-AAF2-44EC-9758-B8ACBE4D3E81}" destId="{6E3AFBD7-6284-4EC2-A03F-F992B673B42A}" srcOrd="0" destOrd="0" presId="urn:microsoft.com/office/officeart/2008/layout/LinedList"/>
    <dgm:cxn modelId="{C39734C3-8171-4511-9760-DBC01D75690C}" type="presParOf" srcId="{040120C2-AAF2-44EC-9758-B8ACBE4D3E81}" destId="{D50C8EFC-76C3-44D4-B6DD-141BD5F68F08}" srcOrd="1" destOrd="0" presId="urn:microsoft.com/office/officeart/2008/layout/LinedList"/>
    <dgm:cxn modelId="{7F86E45A-98C0-4F5E-A7E5-FE332FA92CCD}" type="presParOf" srcId="{D50C8EFC-76C3-44D4-B6DD-141BD5F68F08}" destId="{0B3CFE9F-8D40-4E5B-8ACB-947ED66BB3FD}" srcOrd="0" destOrd="0" presId="urn:microsoft.com/office/officeart/2008/layout/LinedList"/>
    <dgm:cxn modelId="{365F1B09-BF69-47C5-AE82-1BF686E7C72D}" type="presParOf" srcId="{D50C8EFC-76C3-44D4-B6DD-141BD5F68F08}" destId="{FF94C7C3-871B-43F3-AC6C-91BD8ACA80E4}" srcOrd="1" destOrd="0" presId="urn:microsoft.com/office/officeart/2008/layout/LinedList"/>
    <dgm:cxn modelId="{701D0FBF-5B1A-4F17-A3ED-D3A6A56DCADF}" type="presParOf" srcId="{040120C2-AAF2-44EC-9758-B8ACBE4D3E81}" destId="{245103DE-C360-41A3-8B30-77F57D8FE4E3}" srcOrd="2" destOrd="0" presId="urn:microsoft.com/office/officeart/2008/layout/LinedList"/>
    <dgm:cxn modelId="{B9A0DC89-A26A-4B0A-8145-C5702DCF434B}" type="presParOf" srcId="{040120C2-AAF2-44EC-9758-B8ACBE4D3E81}" destId="{E77A4678-395C-438E-983A-BB81A8068BD1}" srcOrd="3" destOrd="0" presId="urn:microsoft.com/office/officeart/2008/layout/LinedList"/>
    <dgm:cxn modelId="{DC1F3B51-18D6-440A-9CF6-1E52562C08EC}" type="presParOf" srcId="{E77A4678-395C-438E-983A-BB81A8068BD1}" destId="{02566894-1086-4BEC-8264-22AD209947E7}" srcOrd="0" destOrd="0" presId="urn:microsoft.com/office/officeart/2008/layout/LinedList"/>
    <dgm:cxn modelId="{DC10168B-A180-416D-8E60-E17D3BAB7A8C}" type="presParOf" srcId="{E77A4678-395C-438E-983A-BB81A8068BD1}" destId="{0700F426-B588-445A-B7AD-272DEC7677A2}" srcOrd="1" destOrd="0" presId="urn:microsoft.com/office/officeart/2008/layout/LinedList"/>
    <dgm:cxn modelId="{46C13655-A64E-4D95-9B39-8599BA800392}" type="presParOf" srcId="{040120C2-AAF2-44EC-9758-B8ACBE4D3E81}" destId="{C0ED8919-B559-4D18-B4F2-D67EF70015DD}" srcOrd="4" destOrd="0" presId="urn:microsoft.com/office/officeart/2008/layout/LinedList"/>
    <dgm:cxn modelId="{856B7AD7-5781-41B2-8D5C-91C05FFFAE63}" type="presParOf" srcId="{040120C2-AAF2-44EC-9758-B8ACBE4D3E81}" destId="{68405826-2C3A-4881-AF2C-E61C1687A8D3}" srcOrd="5" destOrd="0" presId="urn:microsoft.com/office/officeart/2008/layout/LinedList"/>
    <dgm:cxn modelId="{4DEB1480-E11A-4B23-88E3-840F2CADC92A}" type="presParOf" srcId="{68405826-2C3A-4881-AF2C-E61C1687A8D3}" destId="{4C9C6504-9F1A-4BA1-A7CB-F08C19B9570E}" srcOrd="0" destOrd="0" presId="urn:microsoft.com/office/officeart/2008/layout/LinedList"/>
    <dgm:cxn modelId="{F23C8D22-9BF0-4783-BC61-92D2138E0CCE}" type="presParOf" srcId="{68405826-2C3A-4881-AF2C-E61C1687A8D3}" destId="{D65EA741-D318-46CE-AA39-023381CA142D}" srcOrd="1" destOrd="0" presId="urn:microsoft.com/office/officeart/2008/layout/LinedList"/>
    <dgm:cxn modelId="{4EEC252F-1E72-4270-AD1F-91C325BFA93E}" type="presParOf" srcId="{040120C2-AAF2-44EC-9758-B8ACBE4D3E81}" destId="{DD208A40-7583-4EB0-B5E1-4EA5AC5A12D1}" srcOrd="6" destOrd="0" presId="urn:microsoft.com/office/officeart/2008/layout/LinedList"/>
    <dgm:cxn modelId="{DF7F76D0-1E1E-47DF-825A-5EFB51CE7E4A}" type="presParOf" srcId="{040120C2-AAF2-44EC-9758-B8ACBE4D3E81}" destId="{EABA6541-8FC6-4EDA-A5CC-3F0F8A674C11}" srcOrd="7" destOrd="0" presId="urn:microsoft.com/office/officeart/2008/layout/LinedList"/>
    <dgm:cxn modelId="{CDCBB7E1-79DF-4D39-A53F-E950F0CAF365}" type="presParOf" srcId="{EABA6541-8FC6-4EDA-A5CC-3F0F8A674C11}" destId="{AE91A31A-B3AE-472C-AE0D-C2180F462FB3}" srcOrd="0" destOrd="0" presId="urn:microsoft.com/office/officeart/2008/layout/LinedList"/>
    <dgm:cxn modelId="{EF861060-9A69-46CF-AA53-827E3103C4C7}" type="presParOf" srcId="{EABA6541-8FC6-4EDA-A5CC-3F0F8A674C11}" destId="{94B98D6A-E0B6-4FA8-8283-F16613BCD2C5}" srcOrd="1" destOrd="0" presId="urn:microsoft.com/office/officeart/2008/layout/LinedList"/>
    <dgm:cxn modelId="{FF9B8CDB-8943-429D-80C8-CBBAFF719CFF}" type="presParOf" srcId="{040120C2-AAF2-44EC-9758-B8ACBE4D3E81}" destId="{1E050969-EAF1-4FC3-BC9E-8DFF63215F87}" srcOrd="8" destOrd="0" presId="urn:microsoft.com/office/officeart/2008/layout/LinedList"/>
    <dgm:cxn modelId="{D0307F86-5BF4-47B9-A213-E9C216CEC6A4}" type="presParOf" srcId="{040120C2-AAF2-44EC-9758-B8ACBE4D3E81}" destId="{2C205B56-F13E-4F10-B786-D8DC703BC3CF}" srcOrd="9" destOrd="0" presId="urn:microsoft.com/office/officeart/2008/layout/LinedList"/>
    <dgm:cxn modelId="{4578B396-2FBD-4644-860A-074C1290CE20}" type="presParOf" srcId="{2C205B56-F13E-4F10-B786-D8DC703BC3CF}" destId="{DD7E61BE-F0A0-4932-B957-D48ADA4FCD99}" srcOrd="0" destOrd="0" presId="urn:microsoft.com/office/officeart/2008/layout/LinedList"/>
    <dgm:cxn modelId="{61608376-D4C3-4A03-B13C-8AAE5894D184}" type="presParOf" srcId="{2C205B56-F13E-4F10-B786-D8DC703BC3CF}" destId="{FB186E4A-02F8-456F-B7E6-D0885FB233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4EFBFA-97A3-4B29-A198-82DDFD598CC0}" type="doc">
      <dgm:prSet loTypeId="urn:microsoft.com/office/officeart/2005/8/layout/process2" loCatId="process" qsTypeId="urn:microsoft.com/office/officeart/2005/8/quickstyle/simple1" qsCatId="simple" csTypeId="urn:microsoft.com/office/officeart/2005/8/colors/accent6_1" csCatId="accent6" phldr="1"/>
      <dgm:spPr/>
    </dgm:pt>
    <dgm:pt modelId="{C797BC5E-766E-4A0F-87B8-B0A14F59CF65}">
      <dgm:prSet phldrT="[テキスト]" custT="1"/>
      <dgm:spPr/>
      <dgm:t>
        <a:bodyPr/>
        <a:lstStyle/>
        <a:p>
          <a:r>
            <a:rPr kumimoji="1" lang="ja-JP" altLang="en-US" sz="2500" dirty="0"/>
            <a:t>単一のコロナ</a:t>
          </a:r>
          <a:endParaRPr kumimoji="1" lang="en-US" altLang="ja-JP" sz="2500" dirty="0"/>
        </a:p>
        <a:p>
          <a:r>
            <a:rPr kumimoji="1" lang="ja-JP" altLang="en-US" sz="2500" dirty="0"/>
            <a:t>ねじれ</a:t>
          </a:r>
          <a:endParaRPr kumimoji="1" lang="en-US" altLang="ja-JP" sz="2500" dirty="0"/>
        </a:p>
        <a:p>
          <a:r>
            <a:rPr kumimoji="1" lang="en-US" altLang="ja-JP" sz="2500" dirty="0"/>
            <a:t>(q</a:t>
          </a:r>
          <a:r>
            <a:rPr kumimoji="1" lang="ja-JP" altLang="en-US" sz="2500" dirty="0"/>
            <a:t>値が減少</a:t>
          </a:r>
          <a:r>
            <a:rPr kumimoji="1" lang="en-US" altLang="ja-JP" sz="2500" dirty="0"/>
            <a:t>)</a:t>
          </a:r>
        </a:p>
        <a:p>
          <a:r>
            <a:rPr kumimoji="1" lang="ja-JP" altLang="en-US" sz="2500" dirty="0"/>
            <a:t>不安定化</a:t>
          </a:r>
        </a:p>
      </dgm:t>
    </dgm:pt>
    <dgm:pt modelId="{C89138D1-954F-48C2-A864-8169CD0F4C1B}" type="parTrans" cxnId="{C4241336-BA4B-400F-A95A-2728E04BB146}">
      <dgm:prSet/>
      <dgm:spPr/>
      <dgm:t>
        <a:bodyPr/>
        <a:lstStyle/>
        <a:p>
          <a:endParaRPr kumimoji="1" lang="ja-JP" altLang="en-US"/>
        </a:p>
      </dgm:t>
    </dgm:pt>
    <dgm:pt modelId="{4660D87C-4378-4B75-AB2B-F8A69DAFBF9E}" type="sibTrans" cxnId="{C4241336-BA4B-400F-A95A-2728E04BB146}">
      <dgm:prSet/>
      <dgm:spPr/>
      <dgm:t>
        <a:bodyPr/>
        <a:lstStyle/>
        <a:p>
          <a:endParaRPr kumimoji="1" lang="ja-JP" altLang="en-US"/>
        </a:p>
      </dgm:t>
    </dgm:pt>
    <dgm:pt modelId="{35970418-492F-417C-9742-06419F97C1DD}">
      <dgm:prSet phldrT="[テキスト]" custT="1"/>
      <dgm:spPr/>
      <dgm:t>
        <a:bodyPr/>
        <a:lstStyle/>
        <a:p>
          <a:r>
            <a:rPr kumimoji="1" lang="ja-JP" altLang="en-US" sz="2500" dirty="0"/>
            <a:t>リコネクション</a:t>
          </a:r>
        </a:p>
      </dgm:t>
    </dgm:pt>
    <dgm:pt modelId="{B0902A67-E5B7-4D54-99A9-94FEC9E2FFEF}" type="parTrans" cxnId="{803C34E5-F016-4883-B5A0-9EF977AB48E6}">
      <dgm:prSet/>
      <dgm:spPr/>
      <dgm:t>
        <a:bodyPr/>
        <a:lstStyle/>
        <a:p>
          <a:endParaRPr kumimoji="1" lang="ja-JP" altLang="en-US"/>
        </a:p>
      </dgm:t>
    </dgm:pt>
    <dgm:pt modelId="{D956A3C5-766D-4281-8852-E6E22FCFD123}" type="sibTrans" cxnId="{803C34E5-F016-4883-B5A0-9EF977AB48E6}">
      <dgm:prSet/>
      <dgm:spPr/>
      <dgm:t>
        <a:bodyPr/>
        <a:lstStyle/>
        <a:p>
          <a:endParaRPr kumimoji="1" lang="ja-JP" altLang="en-US"/>
        </a:p>
      </dgm:t>
    </dgm:pt>
    <dgm:pt modelId="{5F4B052F-EA3F-44E9-B29C-D3102BEC62BB}">
      <dgm:prSet phldrT="[テキスト]" custT="1"/>
      <dgm:spPr/>
      <dgm:t>
        <a:bodyPr/>
        <a:lstStyle/>
        <a:p>
          <a:r>
            <a:rPr lang="ja-JP" altLang="en-US" sz="2500" dirty="0">
              <a:solidFill>
                <a:prstClr val="black">
                  <a:hueOff val="0"/>
                  <a:satOff val="0"/>
                  <a:lumOff val="0"/>
                  <a:alphaOff val="0"/>
                </a:prstClr>
              </a:solidFill>
              <a:latin typeface="Calibri"/>
              <a:ea typeface="ＭＳ Ｐゴシック" panose="020B0600070205080204" pitchFamily="50" charset="-128"/>
            </a:rPr>
            <a:t>フレア</a:t>
          </a:r>
          <a:endParaRPr kumimoji="1" lang="ja-JP" altLang="en-US" sz="2500" dirty="0"/>
        </a:p>
      </dgm:t>
    </dgm:pt>
    <dgm:pt modelId="{1BF07E8A-8A4C-4EF6-95A9-F9CD504CE715}" type="parTrans" cxnId="{E4300A5E-B3C7-42AC-943F-D5019D738A4F}">
      <dgm:prSet/>
      <dgm:spPr/>
      <dgm:t>
        <a:bodyPr/>
        <a:lstStyle/>
        <a:p>
          <a:endParaRPr kumimoji="1" lang="ja-JP" altLang="en-US"/>
        </a:p>
      </dgm:t>
    </dgm:pt>
    <dgm:pt modelId="{DAFB8AEE-F408-4E46-8B4E-3EE9D54B1621}" type="sibTrans" cxnId="{E4300A5E-B3C7-42AC-943F-D5019D738A4F}">
      <dgm:prSet/>
      <dgm:spPr/>
      <dgm:t>
        <a:bodyPr/>
        <a:lstStyle/>
        <a:p>
          <a:endParaRPr kumimoji="1" lang="ja-JP" altLang="en-US"/>
        </a:p>
      </dgm:t>
    </dgm:pt>
    <dgm:pt modelId="{7CF89C6B-E051-462C-A65D-FF3C3BA66874}" type="pres">
      <dgm:prSet presAssocID="{F04EFBFA-97A3-4B29-A198-82DDFD598CC0}" presName="linearFlow" presStyleCnt="0">
        <dgm:presLayoutVars>
          <dgm:resizeHandles val="exact"/>
        </dgm:presLayoutVars>
      </dgm:prSet>
      <dgm:spPr/>
    </dgm:pt>
    <dgm:pt modelId="{F0475D17-CDE4-4DF9-B0FC-AA2FFF6B31D1}" type="pres">
      <dgm:prSet presAssocID="{C797BC5E-766E-4A0F-87B8-B0A14F59CF65}" presName="node" presStyleLbl="node1" presStyleIdx="0" presStyleCnt="3" custScaleX="120773" custScaleY="226400">
        <dgm:presLayoutVars>
          <dgm:bulletEnabled val="1"/>
        </dgm:presLayoutVars>
      </dgm:prSet>
      <dgm:spPr/>
    </dgm:pt>
    <dgm:pt modelId="{5C6D780D-008D-4E13-9167-66661F2C5A87}" type="pres">
      <dgm:prSet presAssocID="{4660D87C-4378-4B75-AB2B-F8A69DAFBF9E}" presName="sibTrans" presStyleLbl="sibTrans2D1" presStyleIdx="0" presStyleCnt="2" custScaleX="55562" custScaleY="71926" custLinFactNeighborX="0" custLinFactNeighborY="40522"/>
      <dgm:spPr/>
    </dgm:pt>
    <dgm:pt modelId="{3A1A61DE-D115-4484-866F-7368FBC028C5}" type="pres">
      <dgm:prSet presAssocID="{4660D87C-4378-4B75-AB2B-F8A69DAFBF9E}" presName="connectorText" presStyleLbl="sibTrans2D1" presStyleIdx="0" presStyleCnt="2"/>
      <dgm:spPr/>
    </dgm:pt>
    <dgm:pt modelId="{AE644897-5F28-40BB-A65F-982F92FCB83D}" type="pres">
      <dgm:prSet presAssocID="{35970418-492F-417C-9742-06419F97C1DD}" presName="node" presStyleLbl="node1" presStyleIdx="1" presStyleCnt="3" custScaleX="117371" custScaleY="66438" custLinFactNeighborY="26671">
        <dgm:presLayoutVars>
          <dgm:bulletEnabled val="1"/>
        </dgm:presLayoutVars>
      </dgm:prSet>
      <dgm:spPr/>
    </dgm:pt>
    <dgm:pt modelId="{414A56B6-CC32-4FB1-A976-C178211E69D1}" type="pres">
      <dgm:prSet presAssocID="{D956A3C5-766D-4281-8852-E6E22FCFD123}" presName="sibTrans" presStyleLbl="sibTrans2D1" presStyleIdx="1" presStyleCnt="2"/>
      <dgm:spPr/>
    </dgm:pt>
    <dgm:pt modelId="{3F0C27FB-BFB0-45C3-958E-C4F524DD1654}" type="pres">
      <dgm:prSet presAssocID="{D956A3C5-766D-4281-8852-E6E22FCFD123}" presName="connectorText" presStyleLbl="sibTrans2D1" presStyleIdx="1" presStyleCnt="2"/>
      <dgm:spPr/>
    </dgm:pt>
    <dgm:pt modelId="{7C15E472-17B0-46EF-BA20-849F9ACBA993}" type="pres">
      <dgm:prSet presAssocID="{5F4B052F-EA3F-44E9-B29C-D3102BEC62BB}" presName="node" presStyleLbl="node1" presStyleIdx="2" presStyleCnt="3" custScaleX="117371" custScaleY="48079" custLinFactNeighborY="2265">
        <dgm:presLayoutVars>
          <dgm:bulletEnabled val="1"/>
        </dgm:presLayoutVars>
      </dgm:prSet>
      <dgm:spPr/>
    </dgm:pt>
  </dgm:ptLst>
  <dgm:cxnLst>
    <dgm:cxn modelId="{C4241336-BA4B-400F-A95A-2728E04BB146}" srcId="{F04EFBFA-97A3-4B29-A198-82DDFD598CC0}" destId="{C797BC5E-766E-4A0F-87B8-B0A14F59CF65}" srcOrd="0" destOrd="0" parTransId="{C89138D1-954F-48C2-A864-8169CD0F4C1B}" sibTransId="{4660D87C-4378-4B75-AB2B-F8A69DAFBF9E}"/>
    <dgm:cxn modelId="{69241A3B-7625-40EB-80C9-3BFC9F5FF1BA}" type="presOf" srcId="{4660D87C-4378-4B75-AB2B-F8A69DAFBF9E}" destId="{5C6D780D-008D-4E13-9167-66661F2C5A87}" srcOrd="0" destOrd="0" presId="urn:microsoft.com/office/officeart/2005/8/layout/process2"/>
    <dgm:cxn modelId="{E4300A5E-B3C7-42AC-943F-D5019D738A4F}" srcId="{F04EFBFA-97A3-4B29-A198-82DDFD598CC0}" destId="{5F4B052F-EA3F-44E9-B29C-D3102BEC62BB}" srcOrd="2" destOrd="0" parTransId="{1BF07E8A-8A4C-4EF6-95A9-F9CD504CE715}" sibTransId="{DAFB8AEE-F408-4E46-8B4E-3EE9D54B1621}"/>
    <dgm:cxn modelId="{4F297192-B3B0-47AC-BE96-F27C35DD6C1D}" type="presOf" srcId="{D956A3C5-766D-4281-8852-E6E22FCFD123}" destId="{3F0C27FB-BFB0-45C3-958E-C4F524DD1654}" srcOrd="1" destOrd="0" presId="urn:microsoft.com/office/officeart/2005/8/layout/process2"/>
    <dgm:cxn modelId="{2411A396-5A76-4B5A-8B89-1AD55A0CA142}" type="presOf" srcId="{4660D87C-4378-4B75-AB2B-F8A69DAFBF9E}" destId="{3A1A61DE-D115-4484-866F-7368FBC028C5}" srcOrd="1" destOrd="0" presId="urn:microsoft.com/office/officeart/2005/8/layout/process2"/>
    <dgm:cxn modelId="{3CECDD98-5F86-4895-BC0D-63787FD85037}" type="presOf" srcId="{35970418-492F-417C-9742-06419F97C1DD}" destId="{AE644897-5F28-40BB-A65F-982F92FCB83D}" srcOrd="0" destOrd="0" presId="urn:microsoft.com/office/officeart/2005/8/layout/process2"/>
    <dgm:cxn modelId="{CEE283A8-0A2C-4AE3-B9C6-F09F389D3D02}" type="presOf" srcId="{C797BC5E-766E-4A0F-87B8-B0A14F59CF65}" destId="{F0475D17-CDE4-4DF9-B0FC-AA2FFF6B31D1}" srcOrd="0" destOrd="0" presId="urn:microsoft.com/office/officeart/2005/8/layout/process2"/>
    <dgm:cxn modelId="{A518B6C5-A085-4C06-B5B7-FAE3357747EE}" type="presOf" srcId="{F04EFBFA-97A3-4B29-A198-82DDFD598CC0}" destId="{7CF89C6B-E051-462C-A65D-FF3C3BA66874}" srcOrd="0" destOrd="0" presId="urn:microsoft.com/office/officeart/2005/8/layout/process2"/>
    <dgm:cxn modelId="{92F90AD0-E65E-4B99-8219-C684EC7D5176}" type="presOf" srcId="{D956A3C5-766D-4281-8852-E6E22FCFD123}" destId="{414A56B6-CC32-4FB1-A976-C178211E69D1}" srcOrd="0" destOrd="0" presId="urn:microsoft.com/office/officeart/2005/8/layout/process2"/>
    <dgm:cxn modelId="{DA70CCD9-A429-45B2-A400-86896DB84C87}" type="presOf" srcId="{5F4B052F-EA3F-44E9-B29C-D3102BEC62BB}" destId="{7C15E472-17B0-46EF-BA20-849F9ACBA993}" srcOrd="0" destOrd="0" presId="urn:microsoft.com/office/officeart/2005/8/layout/process2"/>
    <dgm:cxn modelId="{803C34E5-F016-4883-B5A0-9EF977AB48E6}" srcId="{F04EFBFA-97A3-4B29-A198-82DDFD598CC0}" destId="{35970418-492F-417C-9742-06419F97C1DD}" srcOrd="1" destOrd="0" parTransId="{B0902A67-E5B7-4D54-99A9-94FEC9E2FFEF}" sibTransId="{D956A3C5-766D-4281-8852-E6E22FCFD123}"/>
    <dgm:cxn modelId="{8B376853-E3B5-44AF-BABD-E95390058961}" type="presParOf" srcId="{7CF89C6B-E051-462C-A65D-FF3C3BA66874}" destId="{F0475D17-CDE4-4DF9-B0FC-AA2FFF6B31D1}" srcOrd="0" destOrd="0" presId="urn:microsoft.com/office/officeart/2005/8/layout/process2"/>
    <dgm:cxn modelId="{0A332C50-E668-4C92-B584-405C06740BCC}" type="presParOf" srcId="{7CF89C6B-E051-462C-A65D-FF3C3BA66874}" destId="{5C6D780D-008D-4E13-9167-66661F2C5A87}" srcOrd="1" destOrd="0" presId="urn:microsoft.com/office/officeart/2005/8/layout/process2"/>
    <dgm:cxn modelId="{4E20F881-395D-40FA-9A97-375F3829B1A5}" type="presParOf" srcId="{5C6D780D-008D-4E13-9167-66661F2C5A87}" destId="{3A1A61DE-D115-4484-866F-7368FBC028C5}" srcOrd="0" destOrd="0" presId="urn:microsoft.com/office/officeart/2005/8/layout/process2"/>
    <dgm:cxn modelId="{A2FD255C-9417-433E-8BC5-EB17D8EFC5AA}" type="presParOf" srcId="{7CF89C6B-E051-462C-A65D-FF3C3BA66874}" destId="{AE644897-5F28-40BB-A65F-982F92FCB83D}" srcOrd="2" destOrd="0" presId="urn:microsoft.com/office/officeart/2005/8/layout/process2"/>
    <dgm:cxn modelId="{EF4559E4-779E-4934-9E54-011B4DFDB638}" type="presParOf" srcId="{7CF89C6B-E051-462C-A65D-FF3C3BA66874}" destId="{414A56B6-CC32-4FB1-A976-C178211E69D1}" srcOrd="3" destOrd="0" presId="urn:microsoft.com/office/officeart/2005/8/layout/process2"/>
    <dgm:cxn modelId="{270B9BDC-A565-4045-B7DC-2A0E98D7C6C1}" type="presParOf" srcId="{414A56B6-CC32-4FB1-A976-C178211E69D1}" destId="{3F0C27FB-BFB0-45C3-958E-C4F524DD1654}" srcOrd="0" destOrd="0" presId="urn:microsoft.com/office/officeart/2005/8/layout/process2"/>
    <dgm:cxn modelId="{BD0F6E61-2E62-453B-92C8-D569EF50271F}" type="presParOf" srcId="{7CF89C6B-E051-462C-A65D-FF3C3BA66874}" destId="{7C15E472-17B0-46EF-BA20-849F9ACBA993}"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4EFBFA-97A3-4B29-A198-82DDFD598CC0}" type="doc">
      <dgm:prSet loTypeId="urn:microsoft.com/office/officeart/2005/8/layout/process2" loCatId="process" qsTypeId="urn:microsoft.com/office/officeart/2005/8/quickstyle/simple1" qsCatId="simple" csTypeId="urn:microsoft.com/office/officeart/2005/8/colors/accent6_1" csCatId="accent6" phldr="1"/>
      <dgm:spPr/>
      <dgm:t>
        <a:bodyPr/>
        <a:lstStyle/>
        <a:p>
          <a:endParaRPr kumimoji="1" lang="ja-JP" altLang="en-US"/>
        </a:p>
      </dgm:t>
    </dgm:pt>
    <dgm:pt modelId="{C797BC5E-766E-4A0F-87B8-B0A14F59CF65}">
      <dgm:prSet phldrT="[テキスト]" custT="1"/>
      <dgm:spPr/>
      <dgm:t>
        <a:bodyPr/>
        <a:lstStyle/>
        <a:p>
          <a:r>
            <a:rPr kumimoji="1" lang="ja-JP" altLang="en-US" sz="2500" dirty="0"/>
            <a:t>大小極性逆の</a:t>
          </a:r>
          <a:endParaRPr kumimoji="1" lang="en-US" altLang="ja-JP" sz="2500" dirty="0"/>
        </a:p>
        <a:p>
          <a:r>
            <a:rPr kumimoji="1" lang="en-US" altLang="ja-JP" sz="2500" dirty="0"/>
            <a:t>2</a:t>
          </a:r>
          <a:r>
            <a:rPr kumimoji="1" lang="ja-JP" altLang="en-US" sz="2500" dirty="0"/>
            <a:t>ループ合体</a:t>
          </a:r>
          <a:endParaRPr kumimoji="1" lang="en-US" altLang="ja-JP" sz="2500" dirty="0"/>
        </a:p>
        <a:p>
          <a:r>
            <a:rPr kumimoji="1" lang="ja-JP" altLang="en-US" sz="2500" dirty="0"/>
            <a:t>リコネクション</a:t>
          </a:r>
          <a:endParaRPr kumimoji="1" lang="en-US" altLang="ja-JP" sz="2500" dirty="0"/>
        </a:p>
      </dgm:t>
    </dgm:pt>
    <dgm:pt modelId="{C89138D1-954F-48C2-A864-8169CD0F4C1B}" type="parTrans" cxnId="{C4241336-BA4B-400F-A95A-2728E04BB146}">
      <dgm:prSet/>
      <dgm:spPr/>
      <dgm:t>
        <a:bodyPr/>
        <a:lstStyle/>
        <a:p>
          <a:endParaRPr kumimoji="1" lang="ja-JP" altLang="en-US" sz="2700"/>
        </a:p>
      </dgm:t>
    </dgm:pt>
    <dgm:pt modelId="{4660D87C-4378-4B75-AB2B-F8A69DAFBF9E}" type="sibTrans" cxnId="{C4241336-BA4B-400F-A95A-2728E04BB146}">
      <dgm:prSet custT="1"/>
      <dgm:spPr/>
      <dgm:t>
        <a:bodyPr/>
        <a:lstStyle/>
        <a:p>
          <a:endParaRPr kumimoji="1" lang="ja-JP" altLang="en-US" sz="2700"/>
        </a:p>
      </dgm:t>
    </dgm:pt>
    <dgm:pt modelId="{35970418-492F-417C-9742-06419F97C1DD}">
      <dgm:prSet phldrT="[テキスト]" custT="1"/>
      <dgm:spPr/>
      <dgm:t>
        <a:bodyPr/>
        <a:lstStyle/>
        <a:p>
          <a:r>
            <a:rPr kumimoji="1" lang="ja-JP" altLang="en-US" sz="2500" dirty="0"/>
            <a:t>ねじれ＆加熱</a:t>
          </a:r>
          <a:endParaRPr kumimoji="1" lang="en-US" altLang="ja-JP" sz="2500" dirty="0"/>
        </a:p>
        <a:p>
          <a:r>
            <a:rPr kumimoji="1" lang="ja-JP" altLang="en-US" sz="2500" dirty="0"/>
            <a:t>コロナ不安定化</a:t>
          </a:r>
        </a:p>
      </dgm:t>
    </dgm:pt>
    <dgm:pt modelId="{B0902A67-E5B7-4D54-99A9-94FEC9E2FFEF}" type="parTrans" cxnId="{803C34E5-F016-4883-B5A0-9EF977AB48E6}">
      <dgm:prSet/>
      <dgm:spPr/>
      <dgm:t>
        <a:bodyPr/>
        <a:lstStyle/>
        <a:p>
          <a:endParaRPr kumimoji="1" lang="ja-JP" altLang="en-US" sz="2700"/>
        </a:p>
      </dgm:t>
    </dgm:pt>
    <dgm:pt modelId="{D956A3C5-766D-4281-8852-E6E22FCFD123}" type="sibTrans" cxnId="{803C34E5-F016-4883-B5A0-9EF977AB48E6}">
      <dgm:prSet custT="1"/>
      <dgm:spPr/>
      <dgm:t>
        <a:bodyPr/>
        <a:lstStyle/>
        <a:p>
          <a:endParaRPr kumimoji="1" lang="ja-JP" altLang="en-US" sz="2700"/>
        </a:p>
      </dgm:t>
    </dgm:pt>
    <dgm:pt modelId="{5F4B052F-EA3F-44E9-B29C-D3102BEC62BB}">
      <dgm:prSet phldrT="[テキスト]" custT="1"/>
      <dgm:spPr/>
      <dgm:t>
        <a:bodyPr/>
        <a:lstStyle/>
        <a:p>
          <a:r>
            <a:rPr kumimoji="1" lang="ja-JP" altLang="en-US" sz="2500" dirty="0"/>
            <a:t>リコネクション</a:t>
          </a:r>
        </a:p>
      </dgm:t>
    </dgm:pt>
    <dgm:pt modelId="{1BF07E8A-8A4C-4EF6-95A9-F9CD504CE715}" type="parTrans" cxnId="{E4300A5E-B3C7-42AC-943F-D5019D738A4F}">
      <dgm:prSet/>
      <dgm:spPr/>
      <dgm:t>
        <a:bodyPr/>
        <a:lstStyle/>
        <a:p>
          <a:endParaRPr kumimoji="1" lang="ja-JP" altLang="en-US" sz="2700"/>
        </a:p>
      </dgm:t>
    </dgm:pt>
    <dgm:pt modelId="{DAFB8AEE-F408-4E46-8B4E-3EE9D54B1621}" type="sibTrans" cxnId="{E4300A5E-B3C7-42AC-943F-D5019D738A4F}">
      <dgm:prSet/>
      <dgm:spPr/>
      <dgm:t>
        <a:bodyPr/>
        <a:lstStyle/>
        <a:p>
          <a:endParaRPr kumimoji="1" lang="ja-JP" altLang="en-US" sz="2700"/>
        </a:p>
      </dgm:t>
    </dgm:pt>
    <dgm:pt modelId="{B3CFF2AE-F4E0-47AF-B958-9C22F14E5888}">
      <dgm:prSet phldrT="[テキスト]" custT="1"/>
      <dgm:spPr/>
      <dgm:t>
        <a:bodyPr/>
        <a:lstStyle/>
        <a:p>
          <a:r>
            <a:rPr kumimoji="1" lang="ja-JP" altLang="en-US" sz="2500" dirty="0"/>
            <a:t>フレア</a:t>
          </a:r>
        </a:p>
      </dgm:t>
    </dgm:pt>
    <dgm:pt modelId="{74344D0E-C42A-4F6B-8787-A7586A934CC7}" type="parTrans" cxnId="{71524D0A-BDB9-470B-99BE-58A9E0971E70}">
      <dgm:prSet/>
      <dgm:spPr/>
      <dgm:t>
        <a:bodyPr/>
        <a:lstStyle/>
        <a:p>
          <a:endParaRPr kumimoji="1" lang="ja-JP" altLang="en-US"/>
        </a:p>
      </dgm:t>
    </dgm:pt>
    <dgm:pt modelId="{398552DE-8113-4682-A339-92F10FFD732A}" type="sibTrans" cxnId="{71524D0A-BDB9-470B-99BE-58A9E0971E70}">
      <dgm:prSet/>
      <dgm:spPr/>
      <dgm:t>
        <a:bodyPr/>
        <a:lstStyle/>
        <a:p>
          <a:endParaRPr kumimoji="1" lang="ja-JP" altLang="en-US"/>
        </a:p>
      </dgm:t>
    </dgm:pt>
    <dgm:pt modelId="{7CF89C6B-E051-462C-A65D-FF3C3BA66874}" type="pres">
      <dgm:prSet presAssocID="{F04EFBFA-97A3-4B29-A198-82DDFD598CC0}" presName="linearFlow" presStyleCnt="0">
        <dgm:presLayoutVars>
          <dgm:resizeHandles val="exact"/>
        </dgm:presLayoutVars>
      </dgm:prSet>
      <dgm:spPr/>
    </dgm:pt>
    <dgm:pt modelId="{F0475D17-CDE4-4DF9-B0FC-AA2FFF6B31D1}" type="pres">
      <dgm:prSet presAssocID="{C797BC5E-766E-4A0F-87B8-B0A14F59CF65}" presName="node" presStyleLbl="node1" presStyleIdx="0" presStyleCnt="4" custScaleX="99943" custScaleY="227665">
        <dgm:presLayoutVars>
          <dgm:bulletEnabled val="1"/>
        </dgm:presLayoutVars>
      </dgm:prSet>
      <dgm:spPr/>
    </dgm:pt>
    <dgm:pt modelId="{5C6D780D-008D-4E13-9167-66661F2C5A87}" type="pres">
      <dgm:prSet presAssocID="{4660D87C-4378-4B75-AB2B-F8A69DAFBF9E}" presName="sibTrans" presStyleLbl="sibTrans2D1" presStyleIdx="0" presStyleCnt="3"/>
      <dgm:spPr/>
    </dgm:pt>
    <dgm:pt modelId="{3A1A61DE-D115-4484-866F-7368FBC028C5}" type="pres">
      <dgm:prSet presAssocID="{4660D87C-4378-4B75-AB2B-F8A69DAFBF9E}" presName="connectorText" presStyleLbl="sibTrans2D1" presStyleIdx="0" presStyleCnt="3"/>
      <dgm:spPr/>
    </dgm:pt>
    <dgm:pt modelId="{AE644897-5F28-40BB-A65F-982F92FCB83D}" type="pres">
      <dgm:prSet presAssocID="{35970418-492F-417C-9742-06419F97C1DD}" presName="node" presStyleLbl="node1" presStyleIdx="1" presStyleCnt="4" custScaleY="137474" custLinFactNeighborY="1956">
        <dgm:presLayoutVars>
          <dgm:bulletEnabled val="1"/>
        </dgm:presLayoutVars>
      </dgm:prSet>
      <dgm:spPr/>
    </dgm:pt>
    <dgm:pt modelId="{414A56B6-CC32-4FB1-A976-C178211E69D1}" type="pres">
      <dgm:prSet presAssocID="{D956A3C5-766D-4281-8852-E6E22FCFD123}" presName="sibTrans" presStyleLbl="sibTrans2D1" presStyleIdx="1" presStyleCnt="3"/>
      <dgm:spPr/>
    </dgm:pt>
    <dgm:pt modelId="{3F0C27FB-BFB0-45C3-958E-C4F524DD1654}" type="pres">
      <dgm:prSet presAssocID="{D956A3C5-766D-4281-8852-E6E22FCFD123}" presName="connectorText" presStyleLbl="sibTrans2D1" presStyleIdx="1" presStyleCnt="3"/>
      <dgm:spPr/>
    </dgm:pt>
    <dgm:pt modelId="{7C15E472-17B0-46EF-BA20-849F9ACBA993}" type="pres">
      <dgm:prSet presAssocID="{5F4B052F-EA3F-44E9-B29C-D3102BEC62BB}" presName="node" presStyleLbl="node1" presStyleIdx="2" presStyleCnt="4" custScaleY="98003" custLinFactNeighborY="-17381">
        <dgm:presLayoutVars>
          <dgm:bulletEnabled val="1"/>
        </dgm:presLayoutVars>
      </dgm:prSet>
      <dgm:spPr/>
    </dgm:pt>
    <dgm:pt modelId="{09D6760B-33F4-4861-9524-7AA0DD927E8D}" type="pres">
      <dgm:prSet presAssocID="{DAFB8AEE-F408-4E46-8B4E-3EE9D54B1621}" presName="sibTrans" presStyleLbl="sibTrans2D1" presStyleIdx="2" presStyleCnt="3"/>
      <dgm:spPr/>
    </dgm:pt>
    <dgm:pt modelId="{998D355A-4661-4D60-862C-5397231B348C}" type="pres">
      <dgm:prSet presAssocID="{DAFB8AEE-F408-4E46-8B4E-3EE9D54B1621}" presName="connectorText" presStyleLbl="sibTrans2D1" presStyleIdx="2" presStyleCnt="3"/>
      <dgm:spPr/>
    </dgm:pt>
    <dgm:pt modelId="{9AE1B5A2-73E2-411E-82D1-8411FB222A00}" type="pres">
      <dgm:prSet presAssocID="{B3CFF2AE-F4E0-47AF-B958-9C22F14E5888}" presName="node" presStyleLbl="node1" presStyleIdx="3" presStyleCnt="4" custScaleY="73456">
        <dgm:presLayoutVars>
          <dgm:bulletEnabled val="1"/>
        </dgm:presLayoutVars>
      </dgm:prSet>
      <dgm:spPr/>
    </dgm:pt>
  </dgm:ptLst>
  <dgm:cxnLst>
    <dgm:cxn modelId="{71524D0A-BDB9-470B-99BE-58A9E0971E70}" srcId="{F04EFBFA-97A3-4B29-A198-82DDFD598CC0}" destId="{B3CFF2AE-F4E0-47AF-B958-9C22F14E5888}" srcOrd="3" destOrd="0" parTransId="{74344D0E-C42A-4F6B-8787-A7586A934CC7}" sibTransId="{398552DE-8113-4682-A339-92F10FFD732A}"/>
    <dgm:cxn modelId="{C4241336-BA4B-400F-A95A-2728E04BB146}" srcId="{F04EFBFA-97A3-4B29-A198-82DDFD598CC0}" destId="{C797BC5E-766E-4A0F-87B8-B0A14F59CF65}" srcOrd="0" destOrd="0" parTransId="{C89138D1-954F-48C2-A864-8169CD0F4C1B}" sibTransId="{4660D87C-4378-4B75-AB2B-F8A69DAFBF9E}"/>
    <dgm:cxn modelId="{69241A3B-7625-40EB-80C9-3BFC9F5FF1BA}" type="presOf" srcId="{4660D87C-4378-4B75-AB2B-F8A69DAFBF9E}" destId="{5C6D780D-008D-4E13-9167-66661F2C5A87}" srcOrd="0" destOrd="0" presId="urn:microsoft.com/office/officeart/2005/8/layout/process2"/>
    <dgm:cxn modelId="{E4300A5E-B3C7-42AC-943F-D5019D738A4F}" srcId="{F04EFBFA-97A3-4B29-A198-82DDFD598CC0}" destId="{5F4B052F-EA3F-44E9-B29C-D3102BEC62BB}" srcOrd="2" destOrd="0" parTransId="{1BF07E8A-8A4C-4EF6-95A9-F9CD504CE715}" sibTransId="{DAFB8AEE-F408-4E46-8B4E-3EE9D54B1621}"/>
    <dgm:cxn modelId="{3AC55C6C-9D96-4772-87AE-25553B5DABF3}" type="presOf" srcId="{DAFB8AEE-F408-4E46-8B4E-3EE9D54B1621}" destId="{998D355A-4661-4D60-862C-5397231B348C}" srcOrd="1" destOrd="0" presId="urn:microsoft.com/office/officeart/2005/8/layout/process2"/>
    <dgm:cxn modelId="{96829E51-CD8C-4E36-8EC2-E76E141179A5}" type="presOf" srcId="{B3CFF2AE-F4E0-47AF-B958-9C22F14E5888}" destId="{9AE1B5A2-73E2-411E-82D1-8411FB222A00}" srcOrd="0" destOrd="0" presId="urn:microsoft.com/office/officeart/2005/8/layout/process2"/>
    <dgm:cxn modelId="{4F297192-B3B0-47AC-BE96-F27C35DD6C1D}" type="presOf" srcId="{D956A3C5-766D-4281-8852-E6E22FCFD123}" destId="{3F0C27FB-BFB0-45C3-958E-C4F524DD1654}" srcOrd="1" destOrd="0" presId="urn:microsoft.com/office/officeart/2005/8/layout/process2"/>
    <dgm:cxn modelId="{2411A396-5A76-4B5A-8B89-1AD55A0CA142}" type="presOf" srcId="{4660D87C-4378-4B75-AB2B-F8A69DAFBF9E}" destId="{3A1A61DE-D115-4484-866F-7368FBC028C5}" srcOrd="1" destOrd="0" presId="urn:microsoft.com/office/officeart/2005/8/layout/process2"/>
    <dgm:cxn modelId="{3CECDD98-5F86-4895-BC0D-63787FD85037}" type="presOf" srcId="{35970418-492F-417C-9742-06419F97C1DD}" destId="{AE644897-5F28-40BB-A65F-982F92FCB83D}" srcOrd="0" destOrd="0" presId="urn:microsoft.com/office/officeart/2005/8/layout/process2"/>
    <dgm:cxn modelId="{CEE283A8-0A2C-4AE3-B9C6-F09F389D3D02}" type="presOf" srcId="{C797BC5E-766E-4A0F-87B8-B0A14F59CF65}" destId="{F0475D17-CDE4-4DF9-B0FC-AA2FFF6B31D1}" srcOrd="0" destOrd="0" presId="urn:microsoft.com/office/officeart/2005/8/layout/process2"/>
    <dgm:cxn modelId="{A518B6C5-A085-4C06-B5B7-FAE3357747EE}" type="presOf" srcId="{F04EFBFA-97A3-4B29-A198-82DDFD598CC0}" destId="{7CF89C6B-E051-462C-A65D-FF3C3BA66874}" srcOrd="0" destOrd="0" presId="urn:microsoft.com/office/officeart/2005/8/layout/process2"/>
    <dgm:cxn modelId="{92F90AD0-E65E-4B99-8219-C684EC7D5176}" type="presOf" srcId="{D956A3C5-766D-4281-8852-E6E22FCFD123}" destId="{414A56B6-CC32-4FB1-A976-C178211E69D1}" srcOrd="0" destOrd="0" presId="urn:microsoft.com/office/officeart/2005/8/layout/process2"/>
    <dgm:cxn modelId="{DA70CCD9-A429-45B2-A400-86896DB84C87}" type="presOf" srcId="{5F4B052F-EA3F-44E9-B29C-D3102BEC62BB}" destId="{7C15E472-17B0-46EF-BA20-849F9ACBA993}" srcOrd="0" destOrd="0" presId="urn:microsoft.com/office/officeart/2005/8/layout/process2"/>
    <dgm:cxn modelId="{803C34E5-F016-4883-B5A0-9EF977AB48E6}" srcId="{F04EFBFA-97A3-4B29-A198-82DDFD598CC0}" destId="{35970418-492F-417C-9742-06419F97C1DD}" srcOrd="1" destOrd="0" parTransId="{B0902A67-E5B7-4D54-99A9-94FEC9E2FFEF}" sibTransId="{D956A3C5-766D-4281-8852-E6E22FCFD123}"/>
    <dgm:cxn modelId="{E4A4E4EE-F53A-4140-A6D6-4E944FA8B40E}" type="presOf" srcId="{DAFB8AEE-F408-4E46-8B4E-3EE9D54B1621}" destId="{09D6760B-33F4-4861-9524-7AA0DD927E8D}" srcOrd="0" destOrd="0" presId="urn:microsoft.com/office/officeart/2005/8/layout/process2"/>
    <dgm:cxn modelId="{8B376853-E3B5-44AF-BABD-E95390058961}" type="presParOf" srcId="{7CF89C6B-E051-462C-A65D-FF3C3BA66874}" destId="{F0475D17-CDE4-4DF9-B0FC-AA2FFF6B31D1}" srcOrd="0" destOrd="0" presId="urn:microsoft.com/office/officeart/2005/8/layout/process2"/>
    <dgm:cxn modelId="{0A332C50-E668-4C92-B584-405C06740BCC}" type="presParOf" srcId="{7CF89C6B-E051-462C-A65D-FF3C3BA66874}" destId="{5C6D780D-008D-4E13-9167-66661F2C5A87}" srcOrd="1" destOrd="0" presId="urn:microsoft.com/office/officeart/2005/8/layout/process2"/>
    <dgm:cxn modelId="{4E20F881-395D-40FA-9A97-375F3829B1A5}" type="presParOf" srcId="{5C6D780D-008D-4E13-9167-66661F2C5A87}" destId="{3A1A61DE-D115-4484-866F-7368FBC028C5}" srcOrd="0" destOrd="0" presId="urn:microsoft.com/office/officeart/2005/8/layout/process2"/>
    <dgm:cxn modelId="{A2FD255C-9417-433E-8BC5-EB17D8EFC5AA}" type="presParOf" srcId="{7CF89C6B-E051-462C-A65D-FF3C3BA66874}" destId="{AE644897-5F28-40BB-A65F-982F92FCB83D}" srcOrd="2" destOrd="0" presId="urn:microsoft.com/office/officeart/2005/8/layout/process2"/>
    <dgm:cxn modelId="{EF4559E4-779E-4934-9E54-011B4DFDB638}" type="presParOf" srcId="{7CF89C6B-E051-462C-A65D-FF3C3BA66874}" destId="{414A56B6-CC32-4FB1-A976-C178211E69D1}" srcOrd="3" destOrd="0" presId="urn:microsoft.com/office/officeart/2005/8/layout/process2"/>
    <dgm:cxn modelId="{270B9BDC-A565-4045-B7DC-2A0E98D7C6C1}" type="presParOf" srcId="{414A56B6-CC32-4FB1-A976-C178211E69D1}" destId="{3F0C27FB-BFB0-45C3-958E-C4F524DD1654}" srcOrd="0" destOrd="0" presId="urn:microsoft.com/office/officeart/2005/8/layout/process2"/>
    <dgm:cxn modelId="{BD0F6E61-2E62-453B-92C8-D569EF50271F}" type="presParOf" srcId="{7CF89C6B-E051-462C-A65D-FF3C3BA66874}" destId="{7C15E472-17B0-46EF-BA20-849F9ACBA993}" srcOrd="4" destOrd="0" presId="urn:microsoft.com/office/officeart/2005/8/layout/process2"/>
    <dgm:cxn modelId="{F70EE2FF-2557-4352-AA8E-2952A6E483A4}" type="presParOf" srcId="{7CF89C6B-E051-462C-A65D-FF3C3BA66874}" destId="{09D6760B-33F4-4861-9524-7AA0DD927E8D}" srcOrd="5" destOrd="0" presId="urn:microsoft.com/office/officeart/2005/8/layout/process2"/>
    <dgm:cxn modelId="{DAFF4F6F-AD5E-4B16-9ED4-13F927A7916B}" type="presParOf" srcId="{09D6760B-33F4-4861-9524-7AA0DD927E8D}" destId="{998D355A-4661-4D60-862C-5397231B348C}" srcOrd="0" destOrd="0" presId="urn:microsoft.com/office/officeart/2005/8/layout/process2"/>
    <dgm:cxn modelId="{3BFC982A-0835-4130-A8D6-77B408D486A9}" type="presParOf" srcId="{7CF89C6B-E051-462C-A65D-FF3C3BA66874}" destId="{9AE1B5A2-73E2-411E-82D1-8411FB222A00}" srcOrd="6" destOrd="0" presId="urn:microsoft.com/office/officeart/2005/8/layout/process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14718-D520-413C-89E8-7D784179D2CE}">
      <dsp:nvSpPr>
        <dsp:cNvPr id="0" name=""/>
        <dsp:cNvSpPr/>
      </dsp:nvSpPr>
      <dsp:spPr>
        <a:xfrm>
          <a:off x="0" y="252303"/>
          <a:ext cx="7933527" cy="146475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730" tIns="312420" rIns="615730" bIns="156464" numCol="1" spcCol="1270" anchor="t" anchorCtr="0">
          <a:noAutofit/>
        </a:bodyPr>
        <a:lstStyle/>
        <a:p>
          <a:pPr marL="228600" lvl="1" indent="-228600" algn="l" defTabSz="977900">
            <a:lnSpc>
              <a:spcPct val="90000"/>
            </a:lnSpc>
            <a:spcBef>
              <a:spcPct val="0"/>
            </a:spcBef>
            <a:spcAft>
              <a:spcPct val="15000"/>
            </a:spcAft>
            <a:buChar char="•"/>
          </a:pPr>
          <a:r>
            <a:rPr lang="ja-JP" altLang="en-US" sz="2200" b="0" i="0" u="none" strike="noStrike" kern="1200" baseline="0" dirty="0">
              <a:latin typeface="HaranoAjiMincho-Regular-Identity-H"/>
            </a:rPr>
            <a:t>太陽フレアのトリガメカニズムモデルをスフェロマックの異極性合体の結果現れる不安定性</a:t>
          </a:r>
          <a:r>
            <a:rPr lang="en-US" altLang="ja-JP" sz="2200" b="0" i="0" u="none" strike="noStrike" kern="1200" baseline="0" dirty="0">
              <a:latin typeface="HaranoAjiMincho-Regular-Identity-H"/>
            </a:rPr>
            <a:t>(</a:t>
          </a:r>
          <a:r>
            <a:rPr lang="ja-JP" altLang="en-US" sz="2200" b="0" i="0" u="none" strike="noStrike" kern="1200" baseline="0" dirty="0">
              <a:latin typeface="HaranoAjiMincho-Regular-Identity-H"/>
            </a:rPr>
            <a:t>電流駆動型</a:t>
          </a:r>
          <a:r>
            <a:rPr lang="en-US" altLang="ja-JP" sz="2200" b="0" i="0" u="none" strike="noStrike" kern="1200" baseline="0" dirty="0">
              <a:latin typeface="HaranoAjiMincho-Regular-Identity-H"/>
            </a:rPr>
            <a:t>&amp;</a:t>
          </a:r>
          <a:r>
            <a:rPr lang="ja-JP" altLang="en-US" sz="2200" b="0" i="0" u="none" strike="noStrike" kern="1200" baseline="0" dirty="0">
              <a:latin typeface="HaranoAjiMincho-Regular-Identity-H"/>
            </a:rPr>
            <a:t>圧力駆動型不安定</a:t>
          </a:r>
          <a:r>
            <a:rPr lang="en-US" altLang="ja-JP" sz="2200" b="0" i="0" u="none" strike="noStrike" kern="1200" baseline="0" dirty="0">
              <a:latin typeface="HaranoAjiMincho-Regular-Identity-H"/>
            </a:rPr>
            <a:t>)</a:t>
          </a:r>
          <a:r>
            <a:rPr lang="ja-JP" altLang="en-US" sz="2200" b="0" i="0" u="none" strike="noStrike" kern="1200" baseline="0" dirty="0">
              <a:latin typeface="HaranoAjiMincho-Regular-Identity-H"/>
            </a:rPr>
            <a:t>でモデル化</a:t>
          </a:r>
          <a:endParaRPr kumimoji="1" lang="ja-JP" altLang="en-US" sz="2200" kern="1200" dirty="0"/>
        </a:p>
      </dsp:txBody>
      <dsp:txXfrm>
        <a:off x="0" y="252303"/>
        <a:ext cx="7933527" cy="1464750"/>
      </dsp:txXfrm>
    </dsp:sp>
    <dsp:sp modelId="{7223D3C1-37A1-47E3-9401-9CF234CCFBD0}">
      <dsp:nvSpPr>
        <dsp:cNvPr id="0" name=""/>
        <dsp:cNvSpPr/>
      </dsp:nvSpPr>
      <dsp:spPr>
        <a:xfrm>
          <a:off x="396676" y="30903"/>
          <a:ext cx="5553468"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08" tIns="0" rIns="209908" bIns="0" numCol="1" spcCol="1270" anchor="ctr" anchorCtr="0">
          <a:noAutofit/>
        </a:bodyPr>
        <a:lstStyle/>
        <a:p>
          <a:pPr marL="0" lvl="0" indent="0" algn="l" defTabSz="977900">
            <a:lnSpc>
              <a:spcPct val="90000"/>
            </a:lnSpc>
            <a:spcBef>
              <a:spcPct val="0"/>
            </a:spcBef>
            <a:spcAft>
              <a:spcPct val="35000"/>
            </a:spcAft>
            <a:buNone/>
          </a:pPr>
          <a:r>
            <a:rPr lang="ja-JP" altLang="en-US" sz="2200" b="0" i="0" u="none" strike="noStrike" kern="1200" baseline="0" dirty="0">
              <a:latin typeface="HaranoAjiMincho-Regular-Identity-H"/>
            </a:rPr>
            <a:t>実験計画</a:t>
          </a:r>
        </a:p>
      </dsp:txBody>
      <dsp:txXfrm>
        <a:off x="418292" y="52519"/>
        <a:ext cx="5510236" cy="399568"/>
      </dsp:txXfrm>
    </dsp:sp>
    <dsp:sp modelId="{1D5F864C-C4C5-4067-BD0C-BD3304F89A32}">
      <dsp:nvSpPr>
        <dsp:cNvPr id="0" name=""/>
        <dsp:cNvSpPr/>
      </dsp:nvSpPr>
      <dsp:spPr>
        <a:xfrm>
          <a:off x="0" y="2019454"/>
          <a:ext cx="7933527" cy="80325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730" tIns="312420" rIns="615730" bIns="156464" numCol="1" spcCol="1270" anchor="t" anchorCtr="0">
          <a:noAutofit/>
        </a:bodyPr>
        <a:lstStyle/>
        <a:p>
          <a:pPr marL="228600" lvl="1" indent="-228600" algn="l" defTabSz="977900">
            <a:lnSpc>
              <a:spcPct val="90000"/>
            </a:lnSpc>
            <a:spcBef>
              <a:spcPct val="0"/>
            </a:spcBef>
            <a:spcAft>
              <a:spcPct val="15000"/>
            </a:spcAft>
            <a:buChar char="•"/>
          </a:pPr>
          <a:r>
            <a:rPr kumimoji="1" lang="en-US" altLang="ja-JP" sz="2200" kern="1200" dirty="0" err="1"/>
            <a:t>Bz</a:t>
          </a:r>
          <a:r>
            <a:rPr kumimoji="1" lang="en-US" altLang="ja-JP" sz="2200" kern="1200" dirty="0"/>
            <a:t>, </a:t>
          </a:r>
          <a:r>
            <a:rPr kumimoji="1" lang="en-US" altLang="ja-JP" sz="2200" kern="1200" dirty="0" err="1"/>
            <a:t>Bt</a:t>
          </a:r>
          <a:r>
            <a:rPr kumimoji="1" lang="ja-JP" altLang="en-US" sz="2200" kern="1200" dirty="0"/>
            <a:t>測定用新規</a:t>
          </a:r>
          <a:r>
            <a:rPr kumimoji="1" lang="en-US" altLang="ja-JP" sz="2200" kern="1200" dirty="0"/>
            <a:t>PCB</a:t>
          </a:r>
          <a:r>
            <a:rPr kumimoji="1" lang="ja-JP" altLang="en-US" sz="2200" kern="1200" dirty="0"/>
            <a:t>型</a:t>
          </a:r>
          <a:r>
            <a:rPr kumimoji="1" lang="en-US" altLang="ja-JP" sz="2200" kern="1200" dirty="0"/>
            <a:t>2</a:t>
          </a:r>
          <a:r>
            <a:rPr kumimoji="1" lang="ja-JP" altLang="en-US" sz="2200" kern="1200" dirty="0"/>
            <a:t>次元磁気プローブ</a:t>
          </a:r>
          <a:r>
            <a:rPr kumimoji="1" lang="en-US" altLang="ja-JP" sz="2200" kern="1200" dirty="0"/>
            <a:t>10</a:t>
          </a:r>
          <a:r>
            <a:rPr kumimoji="1" lang="ja-JP" altLang="en-US" sz="2200" kern="1200" dirty="0"/>
            <a:t>本作成</a:t>
          </a:r>
        </a:p>
      </dsp:txBody>
      <dsp:txXfrm>
        <a:off x="0" y="2019454"/>
        <a:ext cx="7933527" cy="803250"/>
      </dsp:txXfrm>
    </dsp:sp>
    <dsp:sp modelId="{8CF9976F-3CF3-471B-8623-3609F57025D7}">
      <dsp:nvSpPr>
        <dsp:cNvPr id="0" name=""/>
        <dsp:cNvSpPr/>
      </dsp:nvSpPr>
      <dsp:spPr>
        <a:xfrm>
          <a:off x="396676" y="1798054"/>
          <a:ext cx="5553468"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08" tIns="0" rIns="209908" bIns="0" numCol="1" spcCol="1270" anchor="ctr" anchorCtr="0">
          <a:noAutofit/>
        </a:bodyPr>
        <a:lstStyle/>
        <a:p>
          <a:pPr marL="0" lvl="0" indent="0" algn="l" defTabSz="977900">
            <a:lnSpc>
              <a:spcPct val="90000"/>
            </a:lnSpc>
            <a:spcBef>
              <a:spcPct val="0"/>
            </a:spcBef>
            <a:spcAft>
              <a:spcPct val="35000"/>
            </a:spcAft>
            <a:buNone/>
          </a:pPr>
          <a:r>
            <a:rPr lang="ja-JP" altLang="en-US" sz="2200" b="0" i="0" u="none" strike="noStrike" kern="1200" baseline="0" dirty="0">
              <a:latin typeface="HaranoAjiMincho-Regular-Identity-H"/>
            </a:rPr>
            <a:t>磁気プローブ計測システムの作成</a:t>
          </a:r>
        </a:p>
      </dsp:txBody>
      <dsp:txXfrm>
        <a:off x="418292" y="1819670"/>
        <a:ext cx="5510236" cy="399568"/>
      </dsp:txXfrm>
    </dsp:sp>
    <dsp:sp modelId="{27026580-B4F4-4DC6-9E6C-08BCDD97EB2B}">
      <dsp:nvSpPr>
        <dsp:cNvPr id="0" name=""/>
        <dsp:cNvSpPr/>
      </dsp:nvSpPr>
      <dsp:spPr>
        <a:xfrm>
          <a:off x="0" y="3125103"/>
          <a:ext cx="7933527" cy="80325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5730" tIns="312420" rIns="615730" bIns="156464" numCol="1" spcCol="1270" anchor="t" anchorCtr="0">
          <a:noAutofit/>
        </a:bodyPr>
        <a:lstStyle/>
        <a:p>
          <a:pPr marL="228600" lvl="1" indent="-228600" algn="l" defTabSz="977900">
            <a:lnSpc>
              <a:spcPct val="90000"/>
            </a:lnSpc>
            <a:spcBef>
              <a:spcPct val="0"/>
            </a:spcBef>
            <a:spcAft>
              <a:spcPct val="15000"/>
            </a:spcAft>
            <a:buChar char="•"/>
          </a:pPr>
          <a:r>
            <a:rPr kumimoji="1" lang="ja-JP" altLang="en-US" sz="2200" kern="1200" dirty="0"/>
            <a:t>合体に伴う圧力上昇による磁気軸の上昇</a:t>
          </a:r>
        </a:p>
      </dsp:txBody>
      <dsp:txXfrm>
        <a:off x="0" y="3125103"/>
        <a:ext cx="7933527" cy="803250"/>
      </dsp:txXfrm>
    </dsp:sp>
    <dsp:sp modelId="{D2ADEAFB-1C71-40A9-A4D9-58DE76B3541F}">
      <dsp:nvSpPr>
        <dsp:cNvPr id="0" name=""/>
        <dsp:cNvSpPr/>
      </dsp:nvSpPr>
      <dsp:spPr>
        <a:xfrm>
          <a:off x="396676" y="2903704"/>
          <a:ext cx="5553468"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908" tIns="0" rIns="209908" bIns="0" numCol="1" spcCol="1270" anchor="ctr" anchorCtr="0">
          <a:noAutofit/>
        </a:bodyPr>
        <a:lstStyle/>
        <a:p>
          <a:pPr marL="0" lvl="0" indent="0" algn="l" defTabSz="977900">
            <a:lnSpc>
              <a:spcPct val="90000"/>
            </a:lnSpc>
            <a:spcBef>
              <a:spcPct val="0"/>
            </a:spcBef>
            <a:spcAft>
              <a:spcPct val="35000"/>
            </a:spcAft>
            <a:buNone/>
          </a:pPr>
          <a:r>
            <a:rPr lang="ja-JP" altLang="en-US" sz="2200" b="0" i="0" u="none" strike="noStrike" kern="1200" baseline="0" dirty="0">
              <a:latin typeface="HaranoAjiMincho-Regular-Identity-H"/>
            </a:rPr>
            <a:t>過去データにおいてみられる浮上効果</a:t>
          </a:r>
        </a:p>
      </dsp:txBody>
      <dsp:txXfrm>
        <a:off x="418292" y="2925320"/>
        <a:ext cx="5510236" cy="3995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DFD27-E0EB-4E67-BAE2-40D463DF7443}">
      <dsp:nvSpPr>
        <dsp:cNvPr id="0" name=""/>
        <dsp:cNvSpPr/>
      </dsp:nvSpPr>
      <dsp:spPr>
        <a:xfrm>
          <a:off x="0" y="239622"/>
          <a:ext cx="7972955" cy="11812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790" tIns="312420" rIns="618790"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ja-JP" altLang="en-US" sz="2200" b="0" i="0" u="none" strike="noStrike" kern="1200" baseline="0" dirty="0">
              <a:latin typeface="HaranoAjiMincho-Regular-Identity-H"/>
            </a:rPr>
            <a:t>磁気プローブの挿入</a:t>
          </a:r>
          <a:endParaRPr kumimoji="1" lang="ja-JP" altLang="en-US" sz="2200" kern="1200" dirty="0"/>
        </a:p>
        <a:p>
          <a:pPr marL="228600" lvl="1" indent="-228600" algn="l" defTabSz="977900">
            <a:lnSpc>
              <a:spcPct val="90000"/>
            </a:lnSpc>
            <a:spcBef>
              <a:spcPct val="0"/>
            </a:spcBef>
            <a:spcAft>
              <a:spcPct val="15000"/>
            </a:spcAft>
            <a:buFont typeface="Arial" panose="020B0604020202020204" pitchFamily="34" charset="0"/>
            <a:buChar char="•"/>
          </a:pPr>
          <a:r>
            <a:rPr kumimoji="1" lang="en-US" altLang="ja-JP" sz="2200" kern="1200" dirty="0"/>
            <a:t>TS-6</a:t>
          </a:r>
          <a:r>
            <a:rPr kumimoji="1" lang="ja-JP" altLang="en-US" sz="2200" kern="1200" dirty="0"/>
            <a:t>のセットアップ作業</a:t>
          </a:r>
          <a:r>
            <a:rPr kumimoji="1" lang="en-US" altLang="ja-JP" sz="2200" kern="1200" dirty="0"/>
            <a:t>(</a:t>
          </a:r>
          <a:r>
            <a:rPr kumimoji="1" lang="ja-JP" altLang="en-US" sz="2200" kern="1200" dirty="0"/>
            <a:t>絶縁作業など</a:t>
          </a:r>
          <a:r>
            <a:rPr kumimoji="1" lang="en-US" altLang="ja-JP" sz="2200" kern="1200" dirty="0"/>
            <a:t>)</a:t>
          </a:r>
          <a:endParaRPr kumimoji="1" lang="ja-JP" altLang="en-US" sz="2200" kern="1200" dirty="0"/>
        </a:p>
      </dsp:txBody>
      <dsp:txXfrm>
        <a:off x="0" y="239622"/>
        <a:ext cx="7972955" cy="1181250"/>
      </dsp:txXfrm>
    </dsp:sp>
    <dsp:sp modelId="{B3366207-300C-4CEA-B661-B16675B64F2B}">
      <dsp:nvSpPr>
        <dsp:cNvPr id="0" name=""/>
        <dsp:cNvSpPr/>
      </dsp:nvSpPr>
      <dsp:spPr>
        <a:xfrm>
          <a:off x="398647" y="18222"/>
          <a:ext cx="5581068" cy="442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951" tIns="0" rIns="210951" bIns="0" numCol="1" spcCol="1270" anchor="ctr" anchorCtr="0">
          <a:noAutofit/>
        </a:bodyPr>
        <a:lstStyle/>
        <a:p>
          <a:pPr marL="0" lvl="0" indent="0" algn="l" defTabSz="977900">
            <a:lnSpc>
              <a:spcPct val="90000"/>
            </a:lnSpc>
            <a:spcBef>
              <a:spcPct val="0"/>
            </a:spcBef>
            <a:spcAft>
              <a:spcPct val="35000"/>
            </a:spcAft>
            <a:buNone/>
          </a:pPr>
          <a:r>
            <a:rPr kumimoji="1" lang="ja-JP" altLang="en-US" sz="2200" kern="1200" dirty="0"/>
            <a:t>実験準備</a:t>
          </a:r>
        </a:p>
      </dsp:txBody>
      <dsp:txXfrm>
        <a:off x="420263" y="39838"/>
        <a:ext cx="5537836" cy="399568"/>
      </dsp:txXfrm>
    </dsp:sp>
    <dsp:sp modelId="{213B8166-0200-40F8-B41D-E5C2BF8703D1}">
      <dsp:nvSpPr>
        <dsp:cNvPr id="0" name=""/>
        <dsp:cNvSpPr/>
      </dsp:nvSpPr>
      <dsp:spPr>
        <a:xfrm>
          <a:off x="0" y="1741495"/>
          <a:ext cx="7972955" cy="8032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790" tIns="312420" rIns="618790"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ja-JP" altLang="en-US" sz="2200" b="0" i="0" u="none" strike="noStrike" kern="1200" baseline="0" dirty="0">
              <a:latin typeface="HaranoAjiMincho-Regular-Identity-H"/>
            </a:rPr>
            <a:t>本格的な実験に入りデータを得て解析を進める</a:t>
          </a:r>
          <a:endParaRPr kumimoji="1" lang="ja-JP" altLang="en-US" sz="2200" kern="1200" dirty="0"/>
        </a:p>
      </dsp:txBody>
      <dsp:txXfrm>
        <a:off x="0" y="1741495"/>
        <a:ext cx="7972955" cy="803250"/>
      </dsp:txXfrm>
    </dsp:sp>
    <dsp:sp modelId="{E365AC02-D7F3-4A31-B05B-8F743BB919AC}">
      <dsp:nvSpPr>
        <dsp:cNvPr id="0" name=""/>
        <dsp:cNvSpPr/>
      </dsp:nvSpPr>
      <dsp:spPr>
        <a:xfrm>
          <a:off x="398647" y="1501873"/>
          <a:ext cx="5581068" cy="44280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951" tIns="0" rIns="210951" bIns="0" numCol="1" spcCol="1270" anchor="ctr" anchorCtr="0">
          <a:noAutofit/>
        </a:bodyPr>
        <a:lstStyle/>
        <a:p>
          <a:pPr marL="0" lvl="0" indent="0" algn="l" defTabSz="977900">
            <a:lnSpc>
              <a:spcPct val="90000"/>
            </a:lnSpc>
            <a:spcBef>
              <a:spcPct val="0"/>
            </a:spcBef>
            <a:spcAft>
              <a:spcPct val="35000"/>
            </a:spcAft>
            <a:buNone/>
          </a:pPr>
          <a:r>
            <a:rPr kumimoji="1" lang="ja-JP" altLang="en-US" sz="2200" kern="1200" dirty="0"/>
            <a:t>実験・解析</a:t>
          </a:r>
        </a:p>
      </dsp:txBody>
      <dsp:txXfrm>
        <a:off x="420263" y="1523489"/>
        <a:ext cx="5537836"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AFBD7-6284-4EC2-A03F-F992B673B42A}">
      <dsp:nvSpPr>
        <dsp:cNvPr id="0" name=""/>
        <dsp:cNvSpPr/>
      </dsp:nvSpPr>
      <dsp:spPr>
        <a:xfrm>
          <a:off x="0" y="258"/>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3CFE9F-8D40-4E5B-8ACB-947ED66BB3FD}">
      <dsp:nvSpPr>
        <dsp:cNvPr id="0" name=""/>
        <dsp:cNvSpPr/>
      </dsp:nvSpPr>
      <dsp:spPr>
        <a:xfrm>
          <a:off x="0" y="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1.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研究背景</a:t>
          </a:r>
          <a:endParaRPr lang="en-US" sz="2700" kern="1200" dirty="0">
            <a:solidFill>
              <a:sysClr val="windowText" lastClr="000000">
                <a:hueOff val="0"/>
                <a:satOff val="0"/>
                <a:lumOff val="0"/>
                <a:alphaOff val="0"/>
              </a:sysClr>
            </a:solidFill>
            <a:latin typeface="Calibri"/>
            <a:ea typeface="+mn-ea"/>
            <a:cs typeface="+mn-cs"/>
          </a:endParaRPr>
        </a:p>
      </dsp:txBody>
      <dsp:txXfrm>
        <a:off x="0" y="0"/>
        <a:ext cx="2464199" cy="423627"/>
      </dsp:txXfrm>
    </dsp:sp>
    <dsp:sp modelId="{245103DE-C360-41A3-8B30-77F57D8FE4E3}">
      <dsp:nvSpPr>
        <dsp:cNvPr id="0" name=""/>
        <dsp:cNvSpPr/>
      </dsp:nvSpPr>
      <dsp:spPr>
        <a:xfrm>
          <a:off x="0" y="423885"/>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566894-1086-4BEC-8264-22AD209947E7}">
      <dsp:nvSpPr>
        <dsp:cNvPr id="0" name=""/>
        <dsp:cNvSpPr/>
      </dsp:nvSpPr>
      <dsp:spPr>
        <a:xfrm>
          <a:off x="0" y="412613"/>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2.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研究目的</a:t>
          </a:r>
          <a:endParaRPr lang="en-US" sz="2700" kern="1200" dirty="0">
            <a:solidFill>
              <a:sysClr val="windowText" lastClr="000000">
                <a:hueOff val="0"/>
                <a:satOff val="0"/>
                <a:lumOff val="0"/>
                <a:alphaOff val="0"/>
              </a:sysClr>
            </a:solidFill>
            <a:latin typeface="Calibri"/>
            <a:ea typeface="+mn-ea"/>
            <a:cs typeface="+mn-cs"/>
          </a:endParaRPr>
        </a:p>
      </dsp:txBody>
      <dsp:txXfrm>
        <a:off x="0" y="412613"/>
        <a:ext cx="2464199" cy="423627"/>
      </dsp:txXfrm>
    </dsp:sp>
    <dsp:sp modelId="{C0ED8919-B559-4D18-B4F2-D67EF70015DD}">
      <dsp:nvSpPr>
        <dsp:cNvPr id="0" name=""/>
        <dsp:cNvSpPr/>
      </dsp:nvSpPr>
      <dsp:spPr>
        <a:xfrm>
          <a:off x="0" y="847512"/>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C6504-9F1A-4BA1-A7CB-F08C19B9570E}">
      <dsp:nvSpPr>
        <dsp:cNvPr id="0" name=""/>
        <dsp:cNvSpPr/>
      </dsp:nvSpPr>
      <dsp:spPr>
        <a:xfrm>
          <a:off x="0" y="836240"/>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3.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実験概要</a:t>
          </a:r>
          <a:endPar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endParaRPr>
        </a:p>
      </dsp:txBody>
      <dsp:txXfrm>
        <a:off x="0" y="836240"/>
        <a:ext cx="2464199" cy="423627"/>
      </dsp:txXfrm>
    </dsp:sp>
    <dsp:sp modelId="{DD208A40-7583-4EB0-B5E1-4EA5AC5A12D1}">
      <dsp:nvSpPr>
        <dsp:cNvPr id="0" name=""/>
        <dsp:cNvSpPr/>
      </dsp:nvSpPr>
      <dsp:spPr>
        <a:xfrm>
          <a:off x="0" y="1271140"/>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91A31A-B3AE-472C-AE0D-C2180F462FB3}">
      <dsp:nvSpPr>
        <dsp:cNvPr id="0" name=""/>
        <dsp:cNvSpPr/>
      </dsp:nvSpPr>
      <dsp:spPr>
        <a:xfrm>
          <a:off x="0" y="12598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sz="2700" kern="1200" dirty="0">
              <a:solidFill>
                <a:sysClr val="windowText" lastClr="000000">
                  <a:hueOff val="0"/>
                  <a:satOff val="0"/>
                  <a:lumOff val="0"/>
                  <a:alphaOff val="0"/>
                </a:sysClr>
              </a:solidFill>
              <a:latin typeface="Calibri"/>
              <a:ea typeface="+mn-ea"/>
              <a:cs typeface="+mn-cs"/>
            </a:rPr>
            <a:t>4.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実験準備</a:t>
          </a:r>
          <a:endParaRPr lang="en-US" sz="2700" kern="1200" dirty="0">
            <a:solidFill>
              <a:sysClr val="windowText" lastClr="000000">
                <a:hueOff val="0"/>
                <a:satOff val="0"/>
                <a:lumOff val="0"/>
                <a:alphaOff val="0"/>
              </a:sysClr>
            </a:solidFill>
            <a:latin typeface="Calibri"/>
            <a:ea typeface="+mn-ea"/>
            <a:cs typeface="+mn-cs"/>
          </a:endParaRPr>
        </a:p>
      </dsp:txBody>
      <dsp:txXfrm>
        <a:off x="0" y="1259867"/>
        <a:ext cx="2464199" cy="423627"/>
      </dsp:txXfrm>
    </dsp:sp>
    <dsp:sp modelId="{1E050969-EAF1-4FC3-BC9E-8DFF63215F87}">
      <dsp:nvSpPr>
        <dsp:cNvPr id="0" name=""/>
        <dsp:cNvSpPr/>
      </dsp:nvSpPr>
      <dsp:spPr>
        <a:xfrm>
          <a:off x="0" y="1694767"/>
          <a:ext cx="2464199" cy="0"/>
        </a:xfrm>
        <a:prstGeom prst="line">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7E61BE-F0A0-4932-B957-D48ADA4FCD99}">
      <dsp:nvSpPr>
        <dsp:cNvPr id="0" name=""/>
        <dsp:cNvSpPr/>
      </dsp:nvSpPr>
      <dsp:spPr>
        <a:xfrm>
          <a:off x="0" y="1694767"/>
          <a:ext cx="2464199" cy="4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kumimoji="1" lang="en-US" altLang="ja-JP" sz="2700" kern="1200" dirty="0">
              <a:solidFill>
                <a:sysClr val="windowText" lastClr="000000">
                  <a:hueOff val="0"/>
                  <a:satOff val="0"/>
                  <a:lumOff val="0"/>
                  <a:alphaOff val="0"/>
                </a:sysClr>
              </a:solidFill>
              <a:latin typeface="Calibri"/>
              <a:ea typeface="ＭＳ Ｐゴシック" panose="020B0600070205080204" pitchFamily="50" charset="-128"/>
              <a:cs typeface="+mn-cs"/>
            </a:rPr>
            <a:t>5. </a:t>
          </a:r>
          <a:r>
            <a:rPr kumimoji="1" lang="ja-JP" altLang="en-US" sz="2700" kern="1200" dirty="0">
              <a:solidFill>
                <a:sysClr val="windowText" lastClr="000000">
                  <a:hueOff val="0"/>
                  <a:satOff val="0"/>
                  <a:lumOff val="0"/>
                  <a:alphaOff val="0"/>
                </a:sysClr>
              </a:solidFill>
              <a:latin typeface="Calibri"/>
              <a:ea typeface="ＭＳ Ｐゴシック" panose="020B0600070205080204" pitchFamily="50" charset="-128"/>
              <a:cs typeface="+mn-cs"/>
            </a:rPr>
            <a:t>まとめ</a:t>
          </a:r>
        </a:p>
      </dsp:txBody>
      <dsp:txXfrm>
        <a:off x="0" y="1694767"/>
        <a:ext cx="2464199" cy="4236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75D17-CDE4-4DF9-B0FC-AA2FFF6B31D1}">
      <dsp:nvSpPr>
        <dsp:cNvPr id="0" name=""/>
        <dsp:cNvSpPr/>
      </dsp:nvSpPr>
      <dsp:spPr>
        <a:xfrm>
          <a:off x="-33448" y="5103"/>
          <a:ext cx="2374893" cy="258535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単一のコロナ</a:t>
          </a:r>
          <a:endParaRPr kumimoji="1" lang="en-US" altLang="ja-JP" sz="2500" kern="1200" dirty="0"/>
        </a:p>
        <a:p>
          <a:pPr marL="0" lvl="0" indent="0" algn="ctr" defTabSz="1111250">
            <a:lnSpc>
              <a:spcPct val="90000"/>
            </a:lnSpc>
            <a:spcBef>
              <a:spcPct val="0"/>
            </a:spcBef>
            <a:spcAft>
              <a:spcPct val="35000"/>
            </a:spcAft>
            <a:buNone/>
          </a:pPr>
          <a:r>
            <a:rPr kumimoji="1" lang="ja-JP" altLang="en-US" sz="2500" kern="1200" dirty="0"/>
            <a:t>ねじれ</a:t>
          </a:r>
          <a:endParaRPr kumimoji="1" lang="en-US" altLang="ja-JP" sz="2500" kern="1200" dirty="0"/>
        </a:p>
        <a:p>
          <a:pPr marL="0" lvl="0" indent="0" algn="ctr" defTabSz="1111250">
            <a:lnSpc>
              <a:spcPct val="90000"/>
            </a:lnSpc>
            <a:spcBef>
              <a:spcPct val="0"/>
            </a:spcBef>
            <a:spcAft>
              <a:spcPct val="35000"/>
            </a:spcAft>
            <a:buNone/>
          </a:pPr>
          <a:r>
            <a:rPr kumimoji="1" lang="en-US" altLang="ja-JP" sz="2500" kern="1200" dirty="0"/>
            <a:t>(q</a:t>
          </a:r>
          <a:r>
            <a:rPr kumimoji="1" lang="ja-JP" altLang="en-US" sz="2500" kern="1200" dirty="0"/>
            <a:t>値が減少</a:t>
          </a:r>
          <a:r>
            <a:rPr kumimoji="1" lang="en-US" altLang="ja-JP" sz="2500" kern="1200" dirty="0"/>
            <a:t>)</a:t>
          </a:r>
        </a:p>
        <a:p>
          <a:pPr marL="0" lvl="0" indent="0" algn="ctr" defTabSz="1111250">
            <a:lnSpc>
              <a:spcPct val="90000"/>
            </a:lnSpc>
            <a:spcBef>
              <a:spcPct val="0"/>
            </a:spcBef>
            <a:spcAft>
              <a:spcPct val="35000"/>
            </a:spcAft>
            <a:buNone/>
          </a:pPr>
          <a:r>
            <a:rPr kumimoji="1" lang="ja-JP" altLang="en-US" sz="2500" kern="1200" dirty="0"/>
            <a:t>不安定化</a:t>
          </a:r>
        </a:p>
      </dsp:txBody>
      <dsp:txXfrm>
        <a:off x="36110" y="74661"/>
        <a:ext cx="2235777" cy="2446242"/>
      </dsp:txXfrm>
    </dsp:sp>
    <dsp:sp modelId="{5C6D780D-008D-4E13-9167-66661F2C5A87}">
      <dsp:nvSpPr>
        <dsp:cNvPr id="0" name=""/>
        <dsp:cNvSpPr/>
      </dsp:nvSpPr>
      <dsp:spPr>
        <a:xfrm rot="5400000">
          <a:off x="1003302" y="2975517"/>
          <a:ext cx="301391" cy="369609"/>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kumimoji="1" lang="ja-JP" altLang="en-US" sz="1500" kern="1200"/>
        </a:p>
      </dsp:txBody>
      <dsp:txXfrm rot="-5400000">
        <a:off x="1043116" y="3009626"/>
        <a:ext cx="221765" cy="210974"/>
      </dsp:txXfrm>
    </dsp:sp>
    <dsp:sp modelId="{AE644897-5F28-40BB-A65F-982F92FCB83D}">
      <dsp:nvSpPr>
        <dsp:cNvPr id="0" name=""/>
        <dsp:cNvSpPr/>
      </dsp:nvSpPr>
      <dsp:spPr>
        <a:xfrm>
          <a:off x="0" y="3313717"/>
          <a:ext cx="2307996" cy="758684"/>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リコネクション</a:t>
          </a:r>
        </a:p>
      </dsp:txBody>
      <dsp:txXfrm>
        <a:off x="22221" y="3335938"/>
        <a:ext cx="2263554" cy="714242"/>
      </dsp:txXfrm>
    </dsp:sp>
    <dsp:sp modelId="{414A56B6-CC32-4FB1-A976-C178211E69D1}">
      <dsp:nvSpPr>
        <dsp:cNvPr id="0" name=""/>
        <dsp:cNvSpPr/>
      </dsp:nvSpPr>
      <dsp:spPr>
        <a:xfrm rot="5400000">
          <a:off x="995076" y="4027359"/>
          <a:ext cx="317843" cy="513874"/>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kumimoji="1" lang="ja-JP" altLang="en-US" sz="1500" kern="1200"/>
        </a:p>
      </dsp:txBody>
      <dsp:txXfrm rot="-5400000">
        <a:off x="999836" y="4125375"/>
        <a:ext cx="308324" cy="222490"/>
      </dsp:txXfrm>
    </dsp:sp>
    <dsp:sp modelId="{7C15E472-17B0-46EF-BA20-849F9ACBA993}">
      <dsp:nvSpPr>
        <dsp:cNvPr id="0" name=""/>
        <dsp:cNvSpPr/>
      </dsp:nvSpPr>
      <dsp:spPr>
        <a:xfrm>
          <a:off x="0" y="4496192"/>
          <a:ext cx="2307996" cy="549034"/>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ja-JP" altLang="en-US" sz="2500" kern="1200" dirty="0">
              <a:solidFill>
                <a:prstClr val="black">
                  <a:hueOff val="0"/>
                  <a:satOff val="0"/>
                  <a:lumOff val="0"/>
                  <a:alphaOff val="0"/>
                </a:prstClr>
              </a:solidFill>
              <a:latin typeface="Calibri"/>
              <a:ea typeface="ＭＳ Ｐゴシック" panose="020B0600070205080204" pitchFamily="50" charset="-128"/>
            </a:rPr>
            <a:t>フレア</a:t>
          </a:r>
          <a:endParaRPr kumimoji="1" lang="ja-JP" altLang="en-US" sz="2500" kern="1200" dirty="0"/>
        </a:p>
      </dsp:txBody>
      <dsp:txXfrm>
        <a:off x="16081" y="4512273"/>
        <a:ext cx="2275834" cy="5168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75D17-CDE4-4DF9-B0FC-AA2FFF6B31D1}">
      <dsp:nvSpPr>
        <dsp:cNvPr id="0" name=""/>
        <dsp:cNvSpPr/>
      </dsp:nvSpPr>
      <dsp:spPr>
        <a:xfrm>
          <a:off x="0" y="4848"/>
          <a:ext cx="2605538" cy="1669702"/>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大小極性逆の</a:t>
          </a:r>
          <a:endParaRPr kumimoji="1" lang="en-US" altLang="ja-JP" sz="2500" kern="1200" dirty="0"/>
        </a:p>
        <a:p>
          <a:pPr marL="0" lvl="0" indent="0" algn="ctr" defTabSz="1111250">
            <a:lnSpc>
              <a:spcPct val="90000"/>
            </a:lnSpc>
            <a:spcBef>
              <a:spcPct val="0"/>
            </a:spcBef>
            <a:spcAft>
              <a:spcPct val="35000"/>
            </a:spcAft>
            <a:buNone/>
          </a:pPr>
          <a:r>
            <a:rPr kumimoji="1" lang="en-US" altLang="ja-JP" sz="2500" kern="1200" dirty="0"/>
            <a:t>2</a:t>
          </a:r>
          <a:r>
            <a:rPr kumimoji="1" lang="ja-JP" altLang="en-US" sz="2500" kern="1200" dirty="0"/>
            <a:t>ループ合体</a:t>
          </a:r>
          <a:endParaRPr kumimoji="1" lang="en-US" altLang="ja-JP" sz="2500" kern="1200" dirty="0"/>
        </a:p>
        <a:p>
          <a:pPr marL="0" lvl="0" indent="0" algn="ctr" defTabSz="1111250">
            <a:lnSpc>
              <a:spcPct val="90000"/>
            </a:lnSpc>
            <a:spcBef>
              <a:spcPct val="0"/>
            </a:spcBef>
            <a:spcAft>
              <a:spcPct val="35000"/>
            </a:spcAft>
            <a:buNone/>
          </a:pPr>
          <a:r>
            <a:rPr kumimoji="1" lang="ja-JP" altLang="en-US" sz="2500" kern="1200" dirty="0"/>
            <a:t>リコネクション</a:t>
          </a:r>
          <a:endParaRPr kumimoji="1" lang="en-US" altLang="ja-JP" sz="2500" kern="1200" dirty="0"/>
        </a:p>
      </dsp:txBody>
      <dsp:txXfrm>
        <a:off x="48904" y="53752"/>
        <a:ext cx="2507730" cy="1571894"/>
      </dsp:txXfrm>
    </dsp:sp>
    <dsp:sp modelId="{5C6D780D-008D-4E13-9167-66661F2C5A87}">
      <dsp:nvSpPr>
        <dsp:cNvPr id="0" name=""/>
        <dsp:cNvSpPr/>
      </dsp:nvSpPr>
      <dsp:spPr>
        <a:xfrm rot="5400000">
          <a:off x="1162566" y="1696471"/>
          <a:ext cx="280405" cy="33003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kumimoji="1" lang="ja-JP" altLang="en-US" sz="2700" kern="1200"/>
        </a:p>
      </dsp:txBody>
      <dsp:txXfrm rot="-5400000">
        <a:off x="1203760" y="1721284"/>
        <a:ext cx="198019" cy="196284"/>
      </dsp:txXfrm>
    </dsp:sp>
    <dsp:sp modelId="{AE644897-5F28-40BB-A65F-982F92FCB83D}">
      <dsp:nvSpPr>
        <dsp:cNvPr id="0" name=""/>
        <dsp:cNvSpPr/>
      </dsp:nvSpPr>
      <dsp:spPr>
        <a:xfrm>
          <a:off x="-743" y="2048424"/>
          <a:ext cx="2607025" cy="100823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ねじれ＆加熱</a:t>
          </a:r>
          <a:endParaRPr kumimoji="1" lang="en-US" altLang="ja-JP" sz="2500" kern="1200" dirty="0"/>
        </a:p>
        <a:p>
          <a:pPr marL="0" lvl="0" indent="0" algn="ctr" defTabSz="1111250">
            <a:lnSpc>
              <a:spcPct val="90000"/>
            </a:lnSpc>
            <a:spcBef>
              <a:spcPct val="0"/>
            </a:spcBef>
            <a:spcAft>
              <a:spcPct val="35000"/>
            </a:spcAft>
            <a:buNone/>
          </a:pPr>
          <a:r>
            <a:rPr kumimoji="1" lang="ja-JP" altLang="en-US" sz="2500" kern="1200" dirty="0"/>
            <a:t>コロナ不安定化</a:t>
          </a:r>
        </a:p>
      </dsp:txBody>
      <dsp:txXfrm>
        <a:off x="28787" y="2077954"/>
        <a:ext cx="2547965" cy="949178"/>
      </dsp:txXfrm>
    </dsp:sp>
    <dsp:sp modelId="{414A56B6-CC32-4FB1-A976-C178211E69D1}">
      <dsp:nvSpPr>
        <dsp:cNvPr id="0" name=""/>
        <dsp:cNvSpPr/>
      </dsp:nvSpPr>
      <dsp:spPr>
        <a:xfrm rot="5400000">
          <a:off x="1191847" y="3039543"/>
          <a:ext cx="221844" cy="33003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kumimoji="1" lang="ja-JP" altLang="en-US" sz="2700" kern="1200"/>
        </a:p>
      </dsp:txBody>
      <dsp:txXfrm rot="-5400000">
        <a:off x="1203760" y="3093637"/>
        <a:ext cx="198019" cy="155291"/>
      </dsp:txXfrm>
    </dsp:sp>
    <dsp:sp modelId="{7C15E472-17B0-46EF-BA20-849F9ACBA993}">
      <dsp:nvSpPr>
        <dsp:cNvPr id="0" name=""/>
        <dsp:cNvSpPr/>
      </dsp:nvSpPr>
      <dsp:spPr>
        <a:xfrm>
          <a:off x="-743" y="3352455"/>
          <a:ext cx="2607025" cy="718756"/>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リコネクション</a:t>
          </a:r>
        </a:p>
      </dsp:txBody>
      <dsp:txXfrm>
        <a:off x="20309" y="3373507"/>
        <a:ext cx="2564921" cy="676652"/>
      </dsp:txXfrm>
    </dsp:sp>
    <dsp:sp modelId="{09D6760B-33F4-4861-9524-7AA0DD927E8D}">
      <dsp:nvSpPr>
        <dsp:cNvPr id="0" name=""/>
        <dsp:cNvSpPr/>
      </dsp:nvSpPr>
      <dsp:spPr>
        <a:xfrm rot="5400000">
          <a:off x="1141355" y="4121415"/>
          <a:ext cx="322828" cy="33003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kumimoji="1" lang="ja-JP" altLang="en-US" sz="1600" kern="1200"/>
        </a:p>
      </dsp:txBody>
      <dsp:txXfrm rot="-5400000">
        <a:off x="1203759" y="4125017"/>
        <a:ext cx="198019" cy="225980"/>
      </dsp:txXfrm>
    </dsp:sp>
    <dsp:sp modelId="{9AE1B5A2-73E2-411E-82D1-8411FB222A00}">
      <dsp:nvSpPr>
        <dsp:cNvPr id="0" name=""/>
        <dsp:cNvSpPr/>
      </dsp:nvSpPr>
      <dsp:spPr>
        <a:xfrm>
          <a:off x="-743" y="4501650"/>
          <a:ext cx="2607025" cy="538728"/>
        </a:xfrm>
        <a:prstGeom prst="roundRect">
          <a:avLst>
            <a:gd name="adj" fmla="val 1000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kumimoji="1" lang="ja-JP" altLang="en-US" sz="2500" kern="1200" dirty="0"/>
            <a:t>フレア</a:t>
          </a:r>
        </a:p>
      </dsp:txBody>
      <dsp:txXfrm>
        <a:off x="15036" y="4517429"/>
        <a:ext cx="2575467" cy="5071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F900068B-7587-E773-FB58-6738110E4A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66C5FE4-3FB4-0E59-7EC0-265B95D222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99A976-D6DE-424B-9F6D-D96AD0C229F7}" type="datetimeFigureOut">
              <a:rPr kumimoji="1" lang="ja-JP" altLang="en-US" smtClean="0"/>
              <a:t>2022/12/26</a:t>
            </a:fld>
            <a:endParaRPr kumimoji="1" lang="ja-JP" altLang="en-US"/>
          </a:p>
        </p:txBody>
      </p:sp>
      <p:sp>
        <p:nvSpPr>
          <p:cNvPr id="4" name="フッター プレースホルダー 3">
            <a:extLst>
              <a:ext uri="{FF2B5EF4-FFF2-40B4-BE49-F238E27FC236}">
                <a16:creationId xmlns:a16="http://schemas.microsoft.com/office/drawing/2014/main" id="{11DC0978-EEAE-6763-459C-816210ABC5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F610230-26BB-A805-0C1F-01A521A92B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DFEA11-788F-427A-BC89-A9AC55E50CA9}" type="slidenum">
              <a:rPr kumimoji="1" lang="ja-JP" altLang="en-US" smtClean="0"/>
              <a:t>‹#›</a:t>
            </a:fld>
            <a:endParaRPr kumimoji="1" lang="ja-JP" altLang="en-US"/>
          </a:p>
        </p:txBody>
      </p:sp>
    </p:spTree>
    <p:extLst>
      <p:ext uri="{BB962C8B-B14F-4D97-AF65-F5344CB8AC3E}">
        <p14:creationId xmlns:p14="http://schemas.microsoft.com/office/powerpoint/2010/main" val="8905445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1087E-18ED-4F9A-B79A-56FC9712B8FA}" type="datetimeFigureOut">
              <a:rPr kumimoji="1" lang="ja-JP" altLang="en-US" smtClean="0"/>
              <a:t>2022/12/26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71F30-69FE-4CFE-9BC7-3FD0DAA619D0}" type="slidenum">
              <a:rPr kumimoji="1" lang="ja-JP" altLang="en-US" smtClean="0"/>
              <a:t>‹#›</a:t>
            </a:fld>
            <a:endParaRPr kumimoji="1" lang="ja-JP" altLang="en-US"/>
          </a:p>
        </p:txBody>
      </p:sp>
    </p:spTree>
    <p:extLst>
      <p:ext uri="{BB962C8B-B14F-4D97-AF65-F5344CB8AC3E}">
        <p14:creationId xmlns:p14="http://schemas.microsoft.com/office/powerpoint/2010/main" val="95843574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a:t>
            </a:fld>
            <a:endParaRPr kumimoji="1" lang="ja-JP" altLang="en-US"/>
          </a:p>
        </p:txBody>
      </p:sp>
    </p:spTree>
    <p:extLst>
      <p:ext uri="{BB962C8B-B14F-4D97-AF65-F5344CB8AC3E}">
        <p14:creationId xmlns:p14="http://schemas.microsoft.com/office/powerpoint/2010/main" val="2154518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10</a:t>
            </a:fld>
            <a:endParaRPr kumimoji="1" lang="ja-JP" altLang="en-US"/>
          </a:p>
        </p:txBody>
      </p:sp>
    </p:spTree>
    <p:extLst>
      <p:ext uri="{BB962C8B-B14F-4D97-AF65-F5344CB8AC3E}">
        <p14:creationId xmlns:p14="http://schemas.microsoft.com/office/powerpoint/2010/main" val="3493282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11</a:t>
            </a:fld>
            <a:endParaRPr kumimoji="1" lang="ja-JP" altLang="en-US"/>
          </a:p>
        </p:txBody>
      </p:sp>
    </p:spTree>
    <p:extLst>
      <p:ext uri="{BB962C8B-B14F-4D97-AF65-F5344CB8AC3E}">
        <p14:creationId xmlns:p14="http://schemas.microsoft.com/office/powerpoint/2010/main" val="266402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13</a:t>
            </a:fld>
            <a:endParaRPr kumimoji="1" lang="ja-JP" altLang="en-US"/>
          </a:p>
        </p:txBody>
      </p:sp>
    </p:spTree>
    <p:extLst>
      <p:ext uri="{BB962C8B-B14F-4D97-AF65-F5344CB8AC3E}">
        <p14:creationId xmlns:p14="http://schemas.microsoft.com/office/powerpoint/2010/main" val="90866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14</a:t>
            </a:fld>
            <a:endParaRPr kumimoji="1" lang="ja-JP" altLang="en-US"/>
          </a:p>
        </p:txBody>
      </p:sp>
    </p:spTree>
    <p:extLst>
      <p:ext uri="{BB962C8B-B14F-4D97-AF65-F5344CB8AC3E}">
        <p14:creationId xmlns:p14="http://schemas.microsoft.com/office/powerpoint/2010/main" val="191931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16</a:t>
            </a:fld>
            <a:endParaRPr kumimoji="1" lang="ja-JP" altLang="en-US"/>
          </a:p>
        </p:txBody>
      </p:sp>
    </p:spTree>
    <p:extLst>
      <p:ext uri="{BB962C8B-B14F-4D97-AF65-F5344CB8AC3E}">
        <p14:creationId xmlns:p14="http://schemas.microsoft.com/office/powerpoint/2010/main" val="226698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7A32D0D-3EE1-4129-AE30-5ED201F58416}" type="slidenum">
              <a:rPr kumimoji="1" lang="ja-JP" altLang="en-US" smtClean="0"/>
              <a:t>19</a:t>
            </a:fld>
            <a:endParaRPr kumimoji="1" lang="ja-JP" altLang="en-US"/>
          </a:p>
        </p:txBody>
      </p:sp>
    </p:spTree>
    <p:extLst>
      <p:ext uri="{BB962C8B-B14F-4D97-AF65-F5344CB8AC3E}">
        <p14:creationId xmlns:p14="http://schemas.microsoft.com/office/powerpoint/2010/main" val="3178105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2</a:t>
            </a:fld>
            <a:endParaRPr kumimoji="1" lang="ja-JP" altLang="en-US"/>
          </a:p>
        </p:txBody>
      </p:sp>
    </p:spTree>
    <p:extLst>
      <p:ext uri="{BB962C8B-B14F-4D97-AF65-F5344CB8AC3E}">
        <p14:creationId xmlns:p14="http://schemas.microsoft.com/office/powerpoint/2010/main" val="1250594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3</a:t>
            </a:fld>
            <a:endParaRPr kumimoji="1" lang="ja-JP" altLang="en-US"/>
          </a:p>
        </p:txBody>
      </p:sp>
    </p:spTree>
    <p:extLst>
      <p:ext uri="{BB962C8B-B14F-4D97-AF65-F5344CB8AC3E}">
        <p14:creationId xmlns:p14="http://schemas.microsoft.com/office/powerpoint/2010/main" val="402771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未解明物理のひとつは太陽フレア発生を引き起こすメカニズムです。従来の標準モデルでは単一のコロナがねじれて不安定化し、磁気リコネクションがおきて</a:t>
            </a:r>
            <a:endParaRPr kumimoji="1" lang="en-US" altLang="ja-JP"/>
          </a:p>
          <a:p>
            <a:r>
              <a:rPr kumimoji="1" lang="ja-JP" altLang="en-US"/>
              <a:t>太陽フレアとなるというながれなのですが、新しい流れを示唆するシミュレーションモデルもあり、これはアンテナ大きな磁力線ループに小さな逆極性の浮上ループが合体してリコネクションがまずおき、それによって磁力線が一気にねじれ、やプラズマの加熱がおこりコロナが不安定化しリコネクションを起こしてフレアとなるというモデルです</a:t>
            </a:r>
            <a:endParaRPr kumimoji="1" lang="en-US" altLang="ja-JP"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4</a:t>
            </a:fld>
            <a:endParaRPr kumimoji="1" lang="ja-JP" altLang="en-US"/>
          </a:p>
        </p:txBody>
      </p:sp>
    </p:spTree>
    <p:extLst>
      <p:ext uri="{BB962C8B-B14F-4D97-AF65-F5344CB8AC3E}">
        <p14:creationId xmlns:p14="http://schemas.microsoft.com/office/powerpoint/2010/main" val="3915864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5</a:t>
            </a:fld>
            <a:endParaRPr kumimoji="1" lang="ja-JP" altLang="en-US"/>
          </a:p>
        </p:txBody>
      </p:sp>
    </p:spTree>
    <p:extLst>
      <p:ext uri="{BB962C8B-B14F-4D97-AF65-F5344CB8AC3E}">
        <p14:creationId xmlns:p14="http://schemas.microsoft.com/office/powerpoint/2010/main" val="3539126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6</a:t>
            </a:fld>
            <a:endParaRPr kumimoji="1" lang="ja-JP" altLang="en-US"/>
          </a:p>
        </p:txBody>
      </p:sp>
    </p:spTree>
    <p:extLst>
      <p:ext uri="{BB962C8B-B14F-4D97-AF65-F5344CB8AC3E}">
        <p14:creationId xmlns:p14="http://schemas.microsoft.com/office/powerpoint/2010/main" val="159499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7</a:t>
            </a:fld>
            <a:endParaRPr kumimoji="1" lang="ja-JP" altLang="en-US"/>
          </a:p>
        </p:txBody>
      </p:sp>
    </p:spTree>
    <p:extLst>
      <p:ext uri="{BB962C8B-B14F-4D97-AF65-F5344CB8AC3E}">
        <p14:creationId xmlns:p14="http://schemas.microsoft.com/office/powerpoint/2010/main" val="85151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8</a:t>
            </a:fld>
            <a:endParaRPr kumimoji="1" lang="ja-JP" altLang="en-US"/>
          </a:p>
        </p:txBody>
      </p:sp>
    </p:spTree>
    <p:extLst>
      <p:ext uri="{BB962C8B-B14F-4D97-AF65-F5344CB8AC3E}">
        <p14:creationId xmlns:p14="http://schemas.microsoft.com/office/powerpoint/2010/main" val="187959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671F30-69FE-4CFE-9BC7-3FD0DAA619D0}" type="slidenum">
              <a:rPr kumimoji="1" lang="ja-JP" altLang="en-US" smtClean="0"/>
              <a:t>9</a:t>
            </a:fld>
            <a:endParaRPr kumimoji="1" lang="ja-JP" altLang="en-US"/>
          </a:p>
        </p:txBody>
      </p:sp>
    </p:spTree>
    <p:extLst>
      <p:ext uri="{BB962C8B-B14F-4D97-AF65-F5344CB8AC3E}">
        <p14:creationId xmlns:p14="http://schemas.microsoft.com/office/powerpoint/2010/main" val="2941354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Master" Target="../slideMasters/slideMaster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Master" Target="../slideMasters/slideMaster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Master" Target="../slideMasters/slideMaster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15628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979006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095538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160136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576406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42237081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912499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350698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60207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994580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12278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312175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717571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288759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0813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897181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218953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18841112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39479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2968771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7524212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310097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899829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575698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2122929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467131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018212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25521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550012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24327661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799615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9517074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65901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2275676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838002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493702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545636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3689433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220388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9121837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4638805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1333115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837124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903833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5696590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4426842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152094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7342146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561717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637169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607361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432863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6891174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14212690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64183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2891953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395210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7088909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0713965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5286732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75477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7110100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423203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9144000" cy="2900363"/>
          </a:xfrm>
        </p:spPr>
        <p:txBody>
          <a:bodyPr anchor="b">
            <a:normAutofit/>
          </a:bodyPr>
          <a:lstStyle>
            <a:lvl1pPr algn="ctr">
              <a:defRPr sz="50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4105276"/>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0813405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74700"/>
          </a:xfrm>
        </p:spPr>
        <p:txBody>
          <a:bodyPr/>
          <a:lstStyle>
            <a:lvl1pPr>
              <a:defRPr sz="44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1" y="774701"/>
            <a:ext cx="9093200" cy="5516270"/>
          </a:xfrm>
        </p:spPr>
        <p:txBody>
          <a:bodyPr>
            <a:normAutofit/>
          </a:bodyPr>
          <a:lstStyle>
            <a:lvl1pPr>
              <a:defRPr sz="2700"/>
            </a:lvl1pPr>
            <a:lvl2pPr>
              <a:defRPr sz="2700"/>
            </a:lvl2pPr>
            <a:lvl3pPr>
              <a:defRPr sz="2700"/>
            </a:lvl3pPr>
            <a:lvl4pPr>
              <a:defRPr sz="2700"/>
            </a:lvl4pPr>
            <a:lvl5pPr>
              <a:defRPr sz="2700"/>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a:xfrm>
            <a:off x="0" y="6356351"/>
            <a:ext cx="2057400" cy="365125"/>
          </a:xfrm>
        </p:spPr>
        <p:txBody>
          <a:bodyPr/>
          <a:lstStyle>
            <a:lvl1pPr>
              <a:defRPr sz="2200"/>
            </a:lvl1pPr>
          </a:lstStyle>
          <a:p>
            <a:r>
              <a:rPr kumimoji="1" lang="ja-JP" altLang="en-US" dirty="0"/>
              <a:t>１．研究背景</a:t>
            </a:r>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341593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55638" y="1546658"/>
            <a:ext cx="7886700" cy="1621300"/>
          </a:xfrm>
        </p:spPr>
        <p:txBody>
          <a:bodyPr anchor="b">
            <a:normAutofit/>
          </a:bodyPr>
          <a:lstStyle>
            <a:lvl1pPr algn="ctr">
              <a:defRPr sz="5000"/>
            </a:lvl1pPr>
          </a:lstStyle>
          <a:p>
            <a:r>
              <a:rPr lang="ja-JP" altLang="en-US" dirty="0"/>
              <a:t>マスター タイトルの書式設定</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dirty="0"/>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grpSp>
        <p:nvGrpSpPr>
          <p:cNvPr id="7" name="グループ化 6">
            <a:extLst>
              <a:ext uri="{FF2B5EF4-FFF2-40B4-BE49-F238E27FC236}">
                <a16:creationId xmlns:a16="http://schemas.microsoft.com/office/drawing/2014/main" id="{57F527EA-4BEE-1DA3-8178-F48629D21ACD}"/>
              </a:ext>
            </a:extLst>
          </p:cNvPr>
          <p:cNvGrpSpPr/>
          <p:nvPr userDrawn="1"/>
        </p:nvGrpSpPr>
        <p:grpSpPr>
          <a:xfrm>
            <a:off x="132951" y="3326709"/>
            <a:ext cx="2464199" cy="2853891"/>
            <a:chOff x="394504" y="3021613"/>
            <a:chExt cx="2521950" cy="3162618"/>
          </a:xfrm>
        </p:grpSpPr>
        <p:sp>
          <p:nvSpPr>
            <p:cNvPr id="8" name="タイトル 1">
              <a:extLst>
                <a:ext uri="{FF2B5EF4-FFF2-40B4-BE49-F238E27FC236}">
                  <a16:creationId xmlns:a16="http://schemas.microsoft.com/office/drawing/2014/main" id="{68BC9413-08AF-5602-2A64-6E7319A898E2}"/>
                </a:ext>
              </a:extLst>
            </p:cNvPr>
            <p:cNvSpPr txBox="1">
              <a:spLocks/>
            </p:cNvSpPr>
            <p:nvPr/>
          </p:nvSpPr>
          <p:spPr>
            <a:xfrm>
              <a:off x="394504" y="3021613"/>
              <a:ext cx="1070301" cy="1315937"/>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1" lang="ja-JP" altLang="en-US" sz="2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目次</a:t>
              </a:r>
            </a:p>
          </p:txBody>
        </p:sp>
        <p:graphicFrame>
          <p:nvGraphicFramePr>
            <p:cNvPr id="9" name="コンテンツ プレースホルダー 2">
              <a:extLst>
                <a:ext uri="{FF2B5EF4-FFF2-40B4-BE49-F238E27FC236}">
                  <a16:creationId xmlns:a16="http://schemas.microsoft.com/office/drawing/2014/main" id="{273EE073-AED8-401F-70E0-FAC4D481BB04}"/>
                </a:ext>
              </a:extLst>
            </p:cNvPr>
            <p:cNvGraphicFramePr>
              <a:graphicFrameLocks/>
            </p:cNvGraphicFramePr>
            <p:nvPr>
              <p:extLst>
                <p:ext uri="{D42A27DB-BD31-4B8C-83A1-F6EECF244321}">
                  <p14:modId xmlns:p14="http://schemas.microsoft.com/office/powerpoint/2010/main" val="4109326640"/>
                </p:ext>
              </p:extLst>
            </p:nvPr>
          </p:nvGraphicFramePr>
          <p:xfrm>
            <a:off x="394504" y="3836387"/>
            <a:ext cx="2521950" cy="2347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382094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1993658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0" y="749301"/>
            <a:ext cx="45148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4514850" y="749300"/>
            <a:ext cx="4629150" cy="5518335"/>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336923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754808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1262096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15336679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308255051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0494484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41505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090007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935250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0AC5C04-CDAE-4253-A38E-760D5EDAD398}"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6A22A56-17B3-4476-BD68-3C6AB610C948}" type="slidenum">
              <a:rPr kumimoji="1" lang="ja-JP" altLang="en-US" smtClean="0"/>
              <a:t>‹#›</a:t>
            </a:fld>
            <a:endParaRPr kumimoji="1" lang="ja-JP" altLang="en-US"/>
          </a:p>
        </p:txBody>
      </p:sp>
    </p:spTree>
    <p:extLst>
      <p:ext uri="{BB962C8B-B14F-4D97-AF65-F5344CB8AC3E}">
        <p14:creationId xmlns:p14="http://schemas.microsoft.com/office/powerpoint/2010/main" val="2538666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1199293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t>１．研究背景　</a:t>
            </a:r>
          </a:p>
        </p:txBody>
      </p:sp>
    </p:spTree>
    <p:extLst>
      <p:ext uri="{BB962C8B-B14F-4D97-AF65-F5344CB8AC3E}">
        <p14:creationId xmlns:p14="http://schemas.microsoft.com/office/powerpoint/2010/main" val="26333477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2. </a:t>
            </a:r>
            <a:r>
              <a:rPr kumimoji="1" lang="ja-JP" altLang="en-US" dirty="0"/>
              <a:t>研究目的</a:t>
            </a:r>
          </a:p>
        </p:txBody>
      </p:sp>
    </p:spTree>
    <p:extLst>
      <p:ext uri="{BB962C8B-B14F-4D97-AF65-F5344CB8AC3E}">
        <p14:creationId xmlns:p14="http://schemas.microsoft.com/office/powerpoint/2010/main" val="2187211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3. </a:t>
            </a:r>
            <a:r>
              <a:rPr kumimoji="1" lang="ja-JP" altLang="en-US" dirty="0"/>
              <a:t>実験概要</a:t>
            </a:r>
          </a:p>
        </p:txBody>
      </p:sp>
      <p:sp>
        <p:nvSpPr>
          <p:cNvPr id="9" name="Date Placeholder 3">
            <a:extLst>
              <a:ext uri="{FF2B5EF4-FFF2-40B4-BE49-F238E27FC236}">
                <a16:creationId xmlns:a16="http://schemas.microsoft.com/office/drawing/2014/main" id="{3071D2BC-71AD-E570-551B-9A5A6602106F}"/>
              </a:ext>
            </a:extLst>
          </p:cNvPr>
          <p:cNvSpPr txBox="1">
            <a:spLocks/>
          </p:cNvSpPr>
          <p:nvPr userDrawn="1"/>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kumimoji="1" lang="ja-JP" altLang="en-US" dirty="0"/>
          </a:p>
        </p:txBody>
      </p:sp>
    </p:spTree>
    <p:extLst>
      <p:ext uri="{BB962C8B-B14F-4D97-AF65-F5344CB8AC3E}">
        <p14:creationId xmlns:p14="http://schemas.microsoft.com/office/powerpoint/2010/main" val="314644271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4. </a:t>
            </a:r>
            <a:r>
              <a:rPr kumimoji="1" lang="ja-JP" altLang="en-US" dirty="0"/>
              <a:t>実験準備</a:t>
            </a:r>
          </a:p>
        </p:txBody>
      </p:sp>
    </p:spTree>
    <p:extLst>
      <p:ext uri="{BB962C8B-B14F-4D97-AF65-F5344CB8AC3E}">
        <p14:creationId xmlns:p14="http://schemas.microsoft.com/office/powerpoint/2010/main" val="250478918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5. </a:t>
            </a:r>
            <a:r>
              <a:rPr kumimoji="1" lang="ja-JP" altLang="en-US" dirty="0"/>
              <a:t>まとめ</a:t>
            </a:r>
          </a:p>
        </p:txBody>
      </p:sp>
    </p:spTree>
    <p:extLst>
      <p:ext uri="{BB962C8B-B14F-4D97-AF65-F5344CB8AC3E}">
        <p14:creationId xmlns:p14="http://schemas.microsoft.com/office/powerpoint/2010/main" val="34022071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3999" cy="7493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 y="814681"/>
            <a:ext cx="9143998" cy="547629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5C04-CDAE-4253-A38E-760D5EDAD398}"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22A56-17B3-4476-BD68-3C6AB610C948}" type="slidenum">
              <a:rPr kumimoji="1" lang="ja-JP" altLang="en-US" smtClean="0"/>
              <a:t>‹#›</a:t>
            </a:fld>
            <a:endParaRPr kumimoji="1" lang="ja-JP" altLang="en-US"/>
          </a:p>
        </p:txBody>
      </p:sp>
      <p:sp>
        <p:nvSpPr>
          <p:cNvPr id="7" name="正方形/長方形 6">
            <a:extLst>
              <a:ext uri="{FF2B5EF4-FFF2-40B4-BE49-F238E27FC236}">
                <a16:creationId xmlns:a16="http://schemas.microsoft.com/office/drawing/2014/main" id="{58BEC2C4-1F3E-A3FE-F201-97D6D44700D8}"/>
              </a:ext>
            </a:extLst>
          </p:cNvPr>
          <p:cNvSpPr/>
          <p:nvPr userDrawn="1"/>
        </p:nvSpPr>
        <p:spPr>
          <a:xfrm>
            <a:off x="0" y="6290971"/>
            <a:ext cx="9144000" cy="5670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Date Placeholder 3">
            <a:extLst>
              <a:ext uri="{FF2B5EF4-FFF2-40B4-BE49-F238E27FC236}">
                <a16:creationId xmlns:a16="http://schemas.microsoft.com/office/drawing/2014/main" id="{E6E836F8-976A-9320-D23A-C46FB150FF67}"/>
              </a:ext>
            </a:extLst>
          </p:cNvPr>
          <p:cNvSpPr txBox="1">
            <a:spLocks/>
          </p:cNvSpPr>
          <p:nvPr userDrawn="1"/>
        </p:nvSpPr>
        <p:spPr>
          <a:xfrm>
            <a:off x="0" y="6356351"/>
            <a:ext cx="2057400"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6</a:t>
            </a:r>
            <a:r>
              <a:rPr kumimoji="1" lang="ja-JP" altLang="en-US" dirty="0"/>
              <a:t>．補足</a:t>
            </a:r>
          </a:p>
        </p:txBody>
      </p:sp>
      <p:sp>
        <p:nvSpPr>
          <p:cNvPr id="9" name="Date Placeholder 3">
            <a:extLst>
              <a:ext uri="{FF2B5EF4-FFF2-40B4-BE49-F238E27FC236}">
                <a16:creationId xmlns:a16="http://schemas.microsoft.com/office/drawing/2014/main" id="{3071D2BC-71AD-E570-551B-9A5A6602106F}"/>
              </a:ext>
            </a:extLst>
          </p:cNvPr>
          <p:cNvSpPr txBox="1">
            <a:spLocks/>
          </p:cNvSpPr>
          <p:nvPr userDrawn="1"/>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kumimoji="1" lang="ja-JP" altLang="en-US" dirty="0"/>
          </a:p>
        </p:txBody>
      </p:sp>
    </p:spTree>
    <p:extLst>
      <p:ext uri="{BB962C8B-B14F-4D97-AF65-F5344CB8AC3E}">
        <p14:creationId xmlns:p14="http://schemas.microsoft.com/office/powerpoint/2010/main" val="34109805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kumimoji="1"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46.xml"/><Relationship Id="rId5" Type="http://schemas.openxmlformats.org/officeDocument/2006/relationships/image" Target="../media/image22.png"/><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8.xml"/><Relationship Id="rId5" Type="http://schemas.openxmlformats.org/officeDocument/2006/relationships/image" Target="../media/image25.emf"/><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diagramQuickStyle" Target="../diagrams/quickStyle9.xml"/><Relationship Id="rId3" Type="http://schemas.openxmlformats.org/officeDocument/2006/relationships/image" Target="../media/image2.jpg"/><Relationship Id="rId7" Type="http://schemas.openxmlformats.org/officeDocument/2006/relationships/diagramLayout" Target="../diagrams/layout8.xml"/><Relationship Id="rId12" Type="http://schemas.openxmlformats.org/officeDocument/2006/relationships/diagramLayout" Target="../diagrams/layout9.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Data" Target="../diagrams/data8.xml"/><Relationship Id="rId11" Type="http://schemas.openxmlformats.org/officeDocument/2006/relationships/diagramData" Target="../diagrams/data9.xml"/><Relationship Id="rId5" Type="http://schemas.openxmlformats.org/officeDocument/2006/relationships/image" Target="../media/image4.jpg"/><Relationship Id="rId15" Type="http://schemas.microsoft.com/office/2007/relationships/diagramDrawing" Target="../diagrams/drawing9.xml"/><Relationship Id="rId10" Type="http://schemas.microsoft.com/office/2007/relationships/diagramDrawing" Target="../diagrams/drawing8.xml"/><Relationship Id="rId4" Type="http://schemas.openxmlformats.org/officeDocument/2006/relationships/image" Target="../media/image3.png"/><Relationship Id="rId9" Type="http://schemas.openxmlformats.org/officeDocument/2006/relationships/diagramColors" Target="../diagrams/colors8.xml"/><Relationship Id="rId14" Type="http://schemas.openxmlformats.org/officeDocument/2006/relationships/diagramColors" Target="../diagrams/colors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E8756-646A-A014-2C33-D28B78204EC4}"/>
              </a:ext>
            </a:extLst>
          </p:cNvPr>
          <p:cNvSpPr>
            <a:spLocks noGrp="1"/>
          </p:cNvSpPr>
          <p:nvPr>
            <p:ph type="ctrTitle"/>
          </p:nvPr>
        </p:nvSpPr>
        <p:spPr/>
        <p:txBody>
          <a:bodyPr>
            <a:normAutofit/>
          </a:bodyPr>
          <a:lstStyle/>
          <a:p>
            <a:r>
              <a:rPr kumimoji="1" lang="ja-JP" altLang="en-US" sz="44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スフェロマックの異極性合体を用いた</a:t>
            </a:r>
            <a:br>
              <a:rPr kumimoji="1" lang="en-US" altLang="ja-JP" sz="44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br>
            <a:r>
              <a:rPr kumimoji="1" lang="ja-JP" altLang="en-US" sz="44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太陽フレアのトリガ機構に関する</a:t>
            </a:r>
            <a:br>
              <a:rPr kumimoji="1" lang="en-US" altLang="ja-JP" sz="44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br>
            <a:r>
              <a:rPr kumimoji="1" lang="ja-JP" altLang="en-US" sz="44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実験的研究</a:t>
            </a:r>
            <a:endParaRPr kumimoji="1" lang="ja-JP" altLang="en-US" sz="4400" dirty="0"/>
          </a:p>
        </p:txBody>
      </p:sp>
      <p:sp>
        <p:nvSpPr>
          <p:cNvPr id="4" name="字幕 2">
            <a:extLst>
              <a:ext uri="{FF2B5EF4-FFF2-40B4-BE49-F238E27FC236}">
                <a16:creationId xmlns:a16="http://schemas.microsoft.com/office/drawing/2014/main" id="{F9DEE03C-8E7A-1177-A59A-BB3B290B824C}"/>
              </a:ext>
            </a:extLst>
          </p:cNvPr>
          <p:cNvSpPr>
            <a:spLocks noGrp="1"/>
          </p:cNvSpPr>
          <p:nvPr>
            <p:ph type="subTitle" idx="1"/>
          </p:nvPr>
        </p:nvSpPr>
        <p:spPr/>
        <p:txBody>
          <a:bodyPr anchor="ctr">
            <a:noAutofit/>
          </a:bodyPr>
          <a:lstStyle/>
          <a:p>
            <a:pPr algn="ctr"/>
            <a:r>
              <a:rPr lang="ja-JP" altLang="en-US" sz="2200" dirty="0"/>
              <a:t>東京大学電気電子工学科</a:t>
            </a:r>
            <a:r>
              <a:rPr lang="en-US" altLang="ja-JP" sz="2200" dirty="0"/>
              <a:t>4</a:t>
            </a:r>
            <a:r>
              <a:rPr lang="ja-JP" altLang="en-US" sz="2200" dirty="0"/>
              <a:t>年</a:t>
            </a:r>
            <a:endParaRPr lang="en-US" altLang="ja-JP" sz="2200" dirty="0"/>
          </a:p>
          <a:p>
            <a:pPr algn="ctr"/>
            <a:r>
              <a:rPr lang="ja-JP" altLang="en-US" sz="2200" dirty="0"/>
              <a:t>小野靖研究室</a:t>
            </a:r>
            <a:endParaRPr lang="en-US" altLang="ja-JP" sz="2200" dirty="0"/>
          </a:p>
          <a:p>
            <a:pPr algn="ctr"/>
            <a:r>
              <a:rPr lang="en-US" altLang="ja-JP" sz="2200" dirty="0"/>
              <a:t>03210503</a:t>
            </a:r>
            <a:r>
              <a:rPr lang="ja-JP" altLang="en-US" sz="2200" dirty="0"/>
              <a:t>　道家友香</a:t>
            </a:r>
            <a:endParaRPr lang="en-US" altLang="ja-JP" sz="2200" dirty="0"/>
          </a:p>
          <a:p>
            <a:pPr algn="ctr"/>
            <a:r>
              <a:rPr lang="en-US" altLang="ja-JP" sz="2200" dirty="0"/>
              <a:t>2022</a:t>
            </a:r>
            <a:r>
              <a:rPr lang="ja-JP" altLang="en-US" sz="2200" dirty="0"/>
              <a:t>年</a:t>
            </a:r>
            <a:r>
              <a:rPr lang="en-US" altLang="ja-JP" sz="2200" dirty="0"/>
              <a:t>10</a:t>
            </a:r>
            <a:r>
              <a:rPr lang="ja-JP" altLang="en-US" sz="2200" dirty="0"/>
              <a:t>月</a:t>
            </a:r>
            <a:r>
              <a:rPr lang="en-US" altLang="ja-JP" sz="2200" dirty="0"/>
              <a:t>7</a:t>
            </a:r>
            <a:r>
              <a:rPr lang="ja-JP" altLang="en-US" sz="2200" dirty="0"/>
              <a:t>日</a:t>
            </a:r>
          </a:p>
        </p:txBody>
      </p:sp>
    </p:spTree>
    <p:extLst>
      <p:ext uri="{BB962C8B-B14F-4D97-AF65-F5344CB8AC3E}">
        <p14:creationId xmlns:p14="http://schemas.microsoft.com/office/powerpoint/2010/main" val="3804421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E1ECBE-DF38-841D-9B06-E25593884F63}"/>
              </a:ext>
            </a:extLst>
          </p:cNvPr>
          <p:cNvSpPr>
            <a:spLocks noGrp="1"/>
          </p:cNvSpPr>
          <p:nvPr>
            <p:ph type="title"/>
          </p:nvPr>
        </p:nvSpPr>
        <p:spPr/>
        <p:txBody>
          <a:bodyPr>
            <a:normAutofit/>
          </a:bodyPr>
          <a:lstStyle/>
          <a:p>
            <a:r>
              <a:rPr lang="ja-JP" altLang="en-US" dirty="0"/>
              <a:t>不安定モデル着目点</a:t>
            </a:r>
            <a:endParaRPr kumimoji="1" lang="ja-JP" altLang="en-US" dirty="0"/>
          </a:p>
        </p:txBody>
      </p:sp>
      <p:sp>
        <p:nvSpPr>
          <p:cNvPr id="4" name="コンテンツ プレースホルダー 2">
            <a:extLst>
              <a:ext uri="{FF2B5EF4-FFF2-40B4-BE49-F238E27FC236}">
                <a16:creationId xmlns:a16="http://schemas.microsoft.com/office/drawing/2014/main" id="{2FAE2979-C591-183E-124E-705BF26620E1}"/>
              </a:ext>
            </a:extLst>
          </p:cNvPr>
          <p:cNvSpPr txBox="1">
            <a:spLocks noGrp="1"/>
          </p:cNvSpPr>
          <p:nvPr>
            <p:ph idx="1"/>
          </p:nvPr>
        </p:nvSpPr>
        <p:spPr>
          <a:xfrm>
            <a:off x="0" y="774700"/>
            <a:ext cx="9093200" cy="5516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①　電流駆動型不安定について</a:t>
            </a:r>
            <a:endParaRPr lang="en-US" altLang="ja-JP" sz="2400" dirty="0"/>
          </a:p>
          <a:p>
            <a:pPr marL="0" indent="0">
              <a:buFont typeface="Arial" panose="020B0604020202020204" pitchFamily="34" charset="0"/>
              <a:buNone/>
            </a:pPr>
            <a:r>
              <a:rPr lang="ja-JP" altLang="en-US" sz="2400" dirty="0"/>
              <a:t>安定限界が</a:t>
            </a:r>
            <a:r>
              <a:rPr lang="en-US" altLang="ja-JP" sz="2400" dirty="0"/>
              <a:t>q=1</a:t>
            </a:r>
            <a:r>
              <a:rPr lang="ja-JP" altLang="en-US" sz="2400" dirty="0"/>
              <a:t>より小さいか検証</a:t>
            </a:r>
            <a:endParaRPr lang="en-US" altLang="ja-JP" sz="2400" dirty="0"/>
          </a:p>
          <a:p>
            <a:pPr marL="0" indent="0">
              <a:buFont typeface="Arial" panose="020B0604020202020204" pitchFamily="34" charset="0"/>
              <a:buNone/>
            </a:pPr>
            <a:r>
              <a:rPr lang="en-US" altLang="ja-JP" sz="2400" dirty="0"/>
              <a:t>(</a:t>
            </a:r>
            <a:r>
              <a:rPr lang="ja-JP" altLang="en-US" sz="2400" dirty="0"/>
              <a:t>ねじれ強くなっても安定なのか</a:t>
            </a:r>
            <a:r>
              <a:rPr lang="en-US" altLang="ja-JP" sz="2400" dirty="0"/>
              <a:t>)</a:t>
            </a:r>
          </a:p>
          <a:p>
            <a:pPr marL="0" indent="0">
              <a:buFont typeface="Arial" panose="020B0604020202020204" pitchFamily="34" charset="0"/>
              <a:buNone/>
            </a:pP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r>
              <a:rPr lang="ja-JP" altLang="en-US" sz="2400" dirty="0"/>
              <a:t>②　圧力駆動型不安定について</a:t>
            </a:r>
            <a:endParaRPr lang="en-US" altLang="ja-JP" sz="2400" dirty="0"/>
          </a:p>
          <a:p>
            <a:pPr marL="0" indent="0">
              <a:buFont typeface="Arial" panose="020B0604020202020204" pitchFamily="34" charset="0"/>
              <a:buNone/>
            </a:pPr>
            <a:r>
              <a:rPr lang="en-US" altLang="ja-JP" sz="2400" dirty="0"/>
              <a:t> </a:t>
            </a:r>
            <a:r>
              <a:rPr lang="ja-JP" altLang="en-US" sz="2400" dirty="0"/>
              <a:t>　　合体に伴うイオン加熱</a:t>
            </a:r>
            <a:endParaRPr lang="en-US" altLang="ja-JP" sz="2400" dirty="0"/>
          </a:p>
          <a:p>
            <a:pPr marL="0" indent="0">
              <a:buFont typeface="Arial" panose="020B0604020202020204" pitchFamily="34" charset="0"/>
              <a:buNone/>
            </a:pPr>
            <a:endParaRPr lang="en-US" altLang="ja-JP" sz="2400" dirty="0"/>
          </a:p>
          <a:p>
            <a:pPr marL="0" indent="0">
              <a:buFont typeface="Arial" panose="020B0604020202020204" pitchFamily="34" charset="0"/>
              <a:buNone/>
            </a:pPr>
            <a:endParaRPr lang="ja-JP" altLang="en-US" sz="2400" dirty="0"/>
          </a:p>
        </p:txBody>
      </p:sp>
      <p:pic>
        <p:nvPicPr>
          <p:cNvPr id="5" name="BastilleSlinky">
            <a:hlinkClick r:id="" action="ppaction://media"/>
            <a:extLst>
              <a:ext uri="{FF2B5EF4-FFF2-40B4-BE49-F238E27FC236}">
                <a16:creationId xmlns:a16="http://schemas.microsoft.com/office/drawing/2014/main" id="{C8BD49AB-522F-6EF4-98F3-B1B4E3F3BC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94608" y="1040269"/>
            <a:ext cx="3339237" cy="2388731"/>
          </a:xfrm>
          <a:prstGeom prst="rect">
            <a:avLst/>
          </a:prstGeom>
        </p:spPr>
      </p:pic>
      <p:pic>
        <p:nvPicPr>
          <p:cNvPr id="6" name="図 5" descr="電子機器, コンピュータ, コンパクトディスク が含まれている画像&#10;&#10;自動的に生成された説明">
            <a:extLst>
              <a:ext uri="{FF2B5EF4-FFF2-40B4-BE49-F238E27FC236}">
                <a16:creationId xmlns:a16="http://schemas.microsoft.com/office/drawing/2014/main" id="{52026DFB-5642-2177-FE14-372F481C5D85}"/>
              </a:ext>
            </a:extLst>
          </p:cNvPr>
          <p:cNvPicPr>
            <a:picLocks noChangeAspect="1"/>
          </p:cNvPicPr>
          <p:nvPr/>
        </p:nvPicPr>
        <p:blipFill rotWithShape="1">
          <a:blip r:embed="rId6">
            <a:extLst>
              <a:ext uri="{28A0092B-C50C-407E-A947-70E740481C1C}">
                <a14:useLocalDpi xmlns:a14="http://schemas.microsoft.com/office/drawing/2010/main" val="0"/>
              </a:ext>
            </a:extLst>
          </a:blip>
          <a:srcRect l="2080" t="3704"/>
          <a:stretch/>
        </p:blipFill>
        <p:spPr>
          <a:xfrm>
            <a:off x="427119" y="4043900"/>
            <a:ext cx="7181043" cy="2170578"/>
          </a:xfrm>
          <a:prstGeom prst="rect">
            <a:avLst/>
          </a:prstGeom>
        </p:spPr>
      </p:pic>
      <p:sp>
        <p:nvSpPr>
          <p:cNvPr id="7" name="テキスト ボックス 6">
            <a:extLst>
              <a:ext uri="{FF2B5EF4-FFF2-40B4-BE49-F238E27FC236}">
                <a16:creationId xmlns:a16="http://schemas.microsoft.com/office/drawing/2014/main" id="{AC180F17-6E25-15B5-2D51-DBF49D6D2E92}"/>
              </a:ext>
            </a:extLst>
          </p:cNvPr>
          <p:cNvSpPr txBox="1"/>
          <p:nvPr/>
        </p:nvSpPr>
        <p:spPr>
          <a:xfrm flipH="1">
            <a:off x="7395099" y="5140171"/>
            <a:ext cx="2358626" cy="646331"/>
          </a:xfrm>
          <a:prstGeom prst="rect">
            <a:avLst/>
          </a:prstGeom>
          <a:noFill/>
        </p:spPr>
        <p:txBody>
          <a:bodyPr wrap="square" rtlCol="0">
            <a:spAutoFit/>
          </a:bodyPr>
          <a:lstStyle/>
          <a:p>
            <a:r>
              <a:rPr kumimoji="1" lang="ja-JP" altLang="en-US" dirty="0"/>
              <a:t>イオン温度</a:t>
            </a:r>
            <a:r>
              <a:rPr kumimoji="1" lang="en-US" altLang="ja-JP" dirty="0"/>
              <a:t>(eV):</a:t>
            </a:r>
          </a:p>
          <a:p>
            <a:r>
              <a:rPr kumimoji="1" lang="en-US" altLang="ja-JP" dirty="0" err="1"/>
              <a:t>colorbar</a:t>
            </a:r>
            <a:endParaRPr kumimoji="1" lang="ja-JP" altLang="en-US" dirty="0"/>
          </a:p>
        </p:txBody>
      </p:sp>
      <p:sp>
        <p:nvSpPr>
          <p:cNvPr id="8" name="テキスト ボックス 7">
            <a:extLst>
              <a:ext uri="{FF2B5EF4-FFF2-40B4-BE49-F238E27FC236}">
                <a16:creationId xmlns:a16="http://schemas.microsoft.com/office/drawing/2014/main" id="{9D848CF2-E40F-47B4-3936-1DCA394D7580}"/>
              </a:ext>
            </a:extLst>
          </p:cNvPr>
          <p:cNvSpPr txBox="1"/>
          <p:nvPr/>
        </p:nvSpPr>
        <p:spPr>
          <a:xfrm>
            <a:off x="5404282" y="378172"/>
            <a:ext cx="4700726" cy="646331"/>
          </a:xfrm>
          <a:prstGeom prst="rect">
            <a:avLst/>
          </a:prstGeom>
          <a:noFill/>
        </p:spPr>
        <p:txBody>
          <a:bodyPr wrap="square">
            <a:spAutoFit/>
          </a:bodyPr>
          <a:lstStyle/>
          <a:p>
            <a:pPr marL="0" indent="0">
              <a:buFont typeface="Arial" panose="020B0604020202020204" pitchFamily="34" charset="0"/>
              <a:buNone/>
            </a:pPr>
            <a:r>
              <a:rPr lang="en-US" altLang="ja-JP" sz="1800" dirty="0"/>
              <a:t>q&lt;</a:t>
            </a:r>
            <a:r>
              <a:rPr lang="ja-JP" altLang="en-US" sz="1800" dirty="0"/>
              <a:t>１でも安定なコロナループ</a:t>
            </a:r>
            <a:endParaRPr lang="en-US" altLang="ja-JP" sz="1800" dirty="0"/>
          </a:p>
          <a:p>
            <a:pPr marL="0" indent="0">
              <a:buFont typeface="Arial" panose="020B0604020202020204" pitchFamily="34" charset="0"/>
              <a:buNone/>
            </a:pPr>
            <a:r>
              <a:rPr lang="ja-JP" altLang="en-US" dirty="0"/>
              <a:t>Ｘ線画像</a:t>
            </a:r>
            <a:endParaRPr lang="en-US" altLang="ja-JP" sz="1800" dirty="0"/>
          </a:p>
        </p:txBody>
      </p:sp>
      <p:sp>
        <p:nvSpPr>
          <p:cNvPr id="9" name="Date Placeholder 3">
            <a:extLst>
              <a:ext uri="{FF2B5EF4-FFF2-40B4-BE49-F238E27FC236}">
                <a16:creationId xmlns:a16="http://schemas.microsoft.com/office/drawing/2014/main" id="{8464AAAE-648F-BCF0-5B88-33B8E333A620}"/>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電流駆動型・圧力駆動型不安定に着目</a:t>
            </a:r>
          </a:p>
        </p:txBody>
      </p:sp>
      <p:sp>
        <p:nvSpPr>
          <p:cNvPr id="3" name="テキスト ボックス 2">
            <a:extLst>
              <a:ext uri="{FF2B5EF4-FFF2-40B4-BE49-F238E27FC236}">
                <a16:creationId xmlns:a16="http://schemas.microsoft.com/office/drawing/2014/main" id="{849B263B-8EAC-90E4-92A9-BDBF19164CB7}"/>
              </a:ext>
            </a:extLst>
          </p:cNvPr>
          <p:cNvSpPr txBox="1"/>
          <p:nvPr/>
        </p:nvSpPr>
        <p:spPr>
          <a:xfrm>
            <a:off x="5404282" y="393938"/>
            <a:ext cx="4700726" cy="646331"/>
          </a:xfrm>
          <a:prstGeom prst="rect">
            <a:avLst/>
          </a:prstGeom>
          <a:noFill/>
        </p:spPr>
        <p:txBody>
          <a:bodyPr wrap="square">
            <a:spAutoFit/>
          </a:bodyPr>
          <a:lstStyle/>
          <a:p>
            <a:pPr marL="0" indent="0">
              <a:buFont typeface="Arial" panose="020B0604020202020204" pitchFamily="34" charset="0"/>
              <a:buNone/>
            </a:pPr>
            <a:r>
              <a:rPr lang="en-US" altLang="ja-JP" sz="1800" dirty="0"/>
              <a:t>q&lt;</a:t>
            </a:r>
            <a:r>
              <a:rPr lang="ja-JP" altLang="en-US" sz="1800" dirty="0"/>
              <a:t>１でも安定なコロナループ</a:t>
            </a:r>
            <a:endParaRPr lang="en-US" altLang="ja-JP" sz="1800" dirty="0"/>
          </a:p>
          <a:p>
            <a:pPr marL="0" indent="0">
              <a:buFont typeface="Arial" panose="020B0604020202020204" pitchFamily="34" charset="0"/>
              <a:buNone/>
            </a:pPr>
            <a:r>
              <a:rPr lang="ja-JP" altLang="en-US" dirty="0"/>
              <a:t>Ｘ線画像</a:t>
            </a:r>
            <a:endParaRPr lang="en-US" altLang="ja-JP" sz="1800" dirty="0"/>
          </a:p>
        </p:txBody>
      </p:sp>
    </p:spTree>
    <p:extLst>
      <p:ext uri="{BB962C8B-B14F-4D97-AF65-F5344CB8AC3E}">
        <p14:creationId xmlns:p14="http://schemas.microsoft.com/office/powerpoint/2010/main" val="179232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4E020CE8-E125-8872-25A5-ABD8B93693C3}"/>
              </a:ext>
            </a:extLst>
          </p:cNvPr>
          <p:cNvPicPr>
            <a:picLocks noChangeAspect="1"/>
          </p:cNvPicPr>
          <p:nvPr/>
        </p:nvPicPr>
        <p:blipFill rotWithShape="1">
          <a:blip r:embed="rId3"/>
          <a:srcRect l="9020" t="1799" r="5901" b="7764"/>
          <a:stretch/>
        </p:blipFill>
        <p:spPr>
          <a:xfrm>
            <a:off x="2954955" y="919581"/>
            <a:ext cx="5669281" cy="2247147"/>
          </a:xfrm>
          <a:prstGeom prst="rect">
            <a:avLst/>
          </a:prstGeom>
        </p:spPr>
      </p:pic>
      <p:sp>
        <p:nvSpPr>
          <p:cNvPr id="2" name="タイトル 1">
            <a:extLst>
              <a:ext uri="{FF2B5EF4-FFF2-40B4-BE49-F238E27FC236}">
                <a16:creationId xmlns:a16="http://schemas.microsoft.com/office/drawing/2014/main" id="{5825E20E-66F5-5B35-8EF4-E3466C9584B4}"/>
              </a:ext>
            </a:extLst>
          </p:cNvPr>
          <p:cNvSpPr>
            <a:spLocks noGrp="1"/>
          </p:cNvSpPr>
          <p:nvPr>
            <p:ph type="title"/>
          </p:nvPr>
        </p:nvSpPr>
        <p:spPr>
          <a:xfrm>
            <a:off x="-1" y="1"/>
            <a:ext cx="10068025" cy="774700"/>
          </a:xfrm>
        </p:spPr>
        <p:txBody>
          <a:bodyPr>
            <a:normAutofit fontScale="90000"/>
          </a:bodyPr>
          <a:lstStyle/>
          <a:p>
            <a:br>
              <a:rPr lang="en-US" altLang="ja-JP" dirty="0">
                <a:latin typeface="+mj-ea"/>
              </a:rPr>
            </a:br>
            <a:r>
              <a:rPr lang="en-US" altLang="ja-JP" dirty="0">
                <a:latin typeface="+mj-ea"/>
              </a:rPr>
              <a:t>[</a:t>
            </a:r>
            <a:r>
              <a:rPr lang="ja-JP" altLang="en-US" dirty="0">
                <a:latin typeface="+mj-ea"/>
              </a:rPr>
              <a:t>２</a:t>
            </a:r>
            <a:r>
              <a:rPr lang="en-US" altLang="ja-JP" dirty="0">
                <a:latin typeface="+mj-ea"/>
              </a:rPr>
              <a:t>]</a:t>
            </a:r>
            <a:r>
              <a:rPr lang="ja-JP" altLang="en-US" dirty="0">
                <a:latin typeface="+mj-ea"/>
              </a:rPr>
              <a:t>　配位浮上モデル</a:t>
            </a:r>
            <a:r>
              <a:rPr lang="en-US" altLang="ja-JP" sz="3000" dirty="0">
                <a:latin typeface="+mj-ea"/>
              </a:rPr>
              <a:t>(</a:t>
            </a:r>
            <a:r>
              <a:rPr lang="ja-JP" altLang="en-US" sz="3000" dirty="0">
                <a:latin typeface="+mj-ea"/>
              </a:rPr>
              <a:t>一様変形不安定</a:t>
            </a:r>
            <a:r>
              <a:rPr lang="en-US" altLang="ja-JP" sz="3000" dirty="0">
                <a:latin typeface="+mj-ea"/>
              </a:rPr>
              <a:t>)</a:t>
            </a:r>
            <a:br>
              <a:rPr lang="en-US" altLang="ja-JP" sz="3000" dirty="0">
                <a:latin typeface="+mj-ea"/>
              </a:rPr>
            </a:br>
            <a:endParaRPr kumimoji="1" lang="ja-JP" altLang="en-US" sz="3000" dirty="0"/>
          </a:p>
        </p:txBody>
      </p:sp>
      <p:sp>
        <p:nvSpPr>
          <p:cNvPr id="8" name="Date Placeholder 3">
            <a:extLst>
              <a:ext uri="{FF2B5EF4-FFF2-40B4-BE49-F238E27FC236}">
                <a16:creationId xmlns:a16="http://schemas.microsoft.com/office/drawing/2014/main" id="{D88D7A11-99FD-E158-090E-A6F102C27B1B}"/>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配位浮上モデル：ミラー比・熱圧力で浮上</a:t>
            </a: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A2032428-6833-49F7-70CA-98A0C528FEEF}"/>
                  </a:ext>
                </a:extLst>
              </p:cNvPr>
              <p:cNvSpPr txBox="1"/>
              <p:nvPr/>
            </p:nvSpPr>
            <p:spPr>
              <a:xfrm>
                <a:off x="348891" y="955626"/>
                <a:ext cx="4685120" cy="859531"/>
              </a:xfrm>
              <a:prstGeom prst="rect">
                <a:avLst/>
              </a:prstGeom>
              <a:noFill/>
            </p:spPr>
            <p:txBody>
              <a:bodyPr wrap="square">
                <a:spAutoFit/>
              </a:bodyPr>
              <a:lstStyle/>
              <a:p>
                <a14:m>
                  <m:oMath xmlns:m="http://schemas.openxmlformats.org/officeDocument/2006/math">
                    <m:r>
                      <a:rPr lang="en-US" altLang="ja-JP" sz="2400" b="0" i="1" u="none" strike="noStrike" baseline="0" smtClean="0">
                        <a:latin typeface="Cambria Math" panose="02040503050406030204" pitchFamily="18" charset="0"/>
                      </a:rPr>
                      <m:t>𝐹𝑟</m:t>
                    </m:r>
                    <m:d>
                      <m:dPr>
                        <m:ctrlPr>
                          <a:rPr lang="en-US" altLang="ja-JP" sz="2400" b="0" i="1" u="none" strike="noStrike" baseline="0" smtClean="0">
                            <a:latin typeface="Cambria Math" panose="02040503050406030204" pitchFamily="18" charset="0"/>
                          </a:rPr>
                        </m:ctrlPr>
                      </m:dPr>
                      <m:e>
                        <m:r>
                          <a:rPr lang="en-US" altLang="ja-JP" sz="2400" b="0" i="1" u="none" strike="noStrike" baseline="0" smtClean="0">
                            <a:latin typeface="Cambria Math" panose="02040503050406030204" pitchFamily="18" charset="0"/>
                          </a:rPr>
                          <m:t>𝑟</m:t>
                        </m:r>
                      </m:e>
                    </m:d>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𝑧</m:t>
                        </m:r>
                      </m:sub>
                    </m:sSub>
                    <m:r>
                      <a:rPr lang="en-US" altLang="ja-JP" sz="2400" b="0" i="1" u="none" strike="noStrike" baseline="0" smtClean="0">
                        <a:latin typeface="Cambria Math" panose="02040503050406030204" pitchFamily="18" charset="0"/>
                      </a:rPr>
                      <m:t>−</m:t>
                    </m:r>
                    <m:sSub>
                      <m:sSubPr>
                        <m:ctrlPr>
                          <a:rPr lang="en-US" altLang="ja-JP" sz="2400" b="0" i="1" u="none" strike="noStrike" baseline="0" smtClean="0">
                            <a:latin typeface="Cambria Math" panose="02040503050406030204" pitchFamily="18" charset="0"/>
                          </a:rPr>
                        </m:ctrlPr>
                      </m:sSubPr>
                      <m:e>
                        <m:r>
                          <a:rPr lang="en-US" altLang="ja-JP" sz="2400" b="0" i="1" u="none" strike="noStrike" baseline="0" smtClean="0">
                            <a:latin typeface="Cambria Math" panose="02040503050406030204" pitchFamily="18" charset="0"/>
                          </a:rPr>
                          <m:t>(</m:t>
                        </m:r>
                        <m:r>
                          <a:rPr lang="en-US" altLang="ja-JP" sz="2400" b="0" i="1" u="none" strike="noStrike" baseline="0" smtClean="0">
                            <a:latin typeface="Cambria Math" panose="02040503050406030204" pitchFamily="18" charset="0"/>
                          </a:rPr>
                          <m:t>𝐹</m:t>
                        </m:r>
                      </m:e>
                      <m:sub>
                        <m:r>
                          <a:rPr lang="en-US" altLang="ja-JP" sz="2400" b="0" i="1" u="none" strike="noStrike" baseline="0" smtClean="0">
                            <a:latin typeface="Cambria Math" panose="02040503050406030204" pitchFamily="18" charset="0"/>
                          </a:rPr>
                          <m:t>𝑝</m:t>
                        </m:r>
                      </m:sub>
                    </m:sSub>
                    <m:r>
                      <a:rPr lang="en-US" altLang="ja-JP" sz="2400" b="0" i="1" u="none" strike="noStrike" baseline="0"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h</m:t>
                        </m:r>
                      </m:sub>
                    </m:sSub>
                  </m:oMath>
                </a14:m>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𝐹</m:t>
                        </m:r>
                      </m:e>
                      <m:sub>
                        <m:r>
                          <a:rPr lang="en-US" altLang="ja-JP" sz="2400" b="0" i="1" smtClean="0">
                            <a:latin typeface="Cambria Math" panose="02040503050406030204" pitchFamily="18" charset="0"/>
                          </a:rPr>
                          <m:t>𝑚</m:t>
                        </m:r>
                      </m:sub>
                    </m:sSub>
                    <m:r>
                      <a:rPr lang="en-US" altLang="ja-JP" sz="2400" b="0" i="1" smtClean="0">
                        <a:latin typeface="Cambria Math" panose="02040503050406030204" pitchFamily="18" charset="0"/>
                      </a:rPr>
                      <m:t>) </m:t>
                    </m:r>
                  </m:oMath>
                </a14:m>
                <a:endParaRPr lang="en-US" altLang="ja-JP" sz="2400" b="0" dirty="0"/>
              </a:p>
              <a:p>
                <a:endParaRPr lang="ja-JP" altLang="en-US" sz="2400" dirty="0"/>
              </a:p>
            </p:txBody>
          </p:sp>
        </mc:Choice>
        <mc:Fallback xmlns="">
          <p:sp>
            <p:nvSpPr>
              <p:cNvPr id="10" name="テキスト ボックス 9">
                <a:extLst>
                  <a:ext uri="{FF2B5EF4-FFF2-40B4-BE49-F238E27FC236}">
                    <a16:creationId xmlns:a16="http://schemas.microsoft.com/office/drawing/2014/main" id="{A2032428-6833-49F7-70CA-98A0C528FEEF}"/>
                  </a:ext>
                </a:extLst>
              </p:cNvPr>
              <p:cNvSpPr txBox="1">
                <a:spLocks noRot="1" noChangeAspect="1" noMove="1" noResize="1" noEditPoints="1" noAdjustHandles="1" noChangeArrowheads="1" noChangeShapeType="1" noTextEdit="1"/>
              </p:cNvSpPr>
              <p:nvPr/>
            </p:nvSpPr>
            <p:spPr>
              <a:xfrm>
                <a:off x="348891" y="955626"/>
                <a:ext cx="4685120" cy="859531"/>
              </a:xfrm>
              <a:prstGeom prst="rect">
                <a:avLst/>
              </a:prstGeom>
              <a:blipFill>
                <a:blip r:embed="rId4"/>
                <a:stretch>
                  <a:fillRect l="-260" t="-49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DC14655-4793-5A5D-A87D-5D20C01EFA8B}"/>
                  </a:ext>
                </a:extLst>
              </p:cNvPr>
              <p:cNvSpPr txBox="1"/>
              <p:nvPr/>
            </p:nvSpPr>
            <p:spPr>
              <a:xfrm>
                <a:off x="3363869" y="2914910"/>
                <a:ext cx="5951114" cy="49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3000" i="1">
                              <a:solidFill>
                                <a:srgbClr val="002060"/>
                              </a:solidFill>
                              <a:latin typeface="Cambria Math" panose="02040503050406030204" pitchFamily="18" charset="0"/>
                              <a:cs typeface="Calibri"/>
                            </a:rPr>
                          </m:ctrlPr>
                        </m:sSubPr>
                        <m:e>
                          <m:r>
                            <a:rPr lang="en-US" altLang="ja-JP" sz="3000" i="1">
                              <a:solidFill>
                                <a:srgbClr val="002060"/>
                              </a:solidFill>
                              <a:latin typeface="Cambria Math" panose="02040503050406030204" pitchFamily="18" charset="0"/>
                              <a:cs typeface="Calibri"/>
                            </a:rPr>
                            <m:t>𝐵</m:t>
                          </m:r>
                        </m:e>
                        <m:sub>
                          <m:r>
                            <a:rPr lang="en-US" altLang="ja-JP" sz="3000" i="1">
                              <a:solidFill>
                                <a:srgbClr val="002060"/>
                              </a:solidFill>
                              <a:latin typeface="Cambria Math" panose="02040503050406030204" pitchFamily="18" charset="0"/>
                              <a:cs typeface="Calibri"/>
                            </a:rPr>
                            <m:t>0</m:t>
                          </m:r>
                        </m:sub>
                      </m:sSub>
                      <m:r>
                        <a:rPr lang="en-US" altLang="ja-JP" sz="3000" i="1">
                          <a:solidFill>
                            <a:srgbClr val="002060"/>
                          </a:solidFill>
                          <a:latin typeface="Cambria Math" panose="02040503050406030204" pitchFamily="18" charset="0"/>
                          <a:cs typeface="Calibri"/>
                        </a:rPr>
                        <m:t> </m:t>
                      </m:r>
                    </m:oMath>
                  </m:oMathPara>
                </a14:m>
                <a:endParaRPr lang="ja-JP" altLang="en-US" sz="3000" dirty="0"/>
              </a:p>
            </p:txBody>
          </p:sp>
        </mc:Choice>
        <mc:Fallback xmlns="">
          <p:sp>
            <p:nvSpPr>
              <p:cNvPr id="13" name="テキスト ボックス 12">
                <a:extLst>
                  <a:ext uri="{FF2B5EF4-FFF2-40B4-BE49-F238E27FC236}">
                    <a16:creationId xmlns:a16="http://schemas.microsoft.com/office/drawing/2014/main" id="{2DC14655-4793-5A5D-A87D-5D20C01EFA8B}"/>
                  </a:ext>
                </a:extLst>
              </p:cNvPr>
              <p:cNvSpPr txBox="1">
                <a:spLocks noRot="1" noChangeAspect="1" noMove="1" noResize="1" noEditPoints="1" noAdjustHandles="1" noChangeArrowheads="1" noChangeShapeType="1" noTextEdit="1"/>
              </p:cNvSpPr>
              <p:nvPr/>
            </p:nvSpPr>
            <p:spPr>
              <a:xfrm>
                <a:off x="3363869" y="2914910"/>
                <a:ext cx="5951114" cy="49347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BBE3059-7F55-DF88-DF4F-921B8FE008D6}"/>
                  </a:ext>
                </a:extLst>
              </p:cNvPr>
              <p:cNvSpPr txBox="1"/>
              <p:nvPr/>
            </p:nvSpPr>
            <p:spPr>
              <a:xfrm>
                <a:off x="874552" y="1887092"/>
                <a:ext cx="5951114" cy="493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3000" i="1">
                              <a:solidFill>
                                <a:srgbClr val="002060"/>
                              </a:solidFill>
                              <a:latin typeface="Cambria Math" panose="02040503050406030204" pitchFamily="18" charset="0"/>
                              <a:cs typeface="Calibri"/>
                            </a:rPr>
                          </m:ctrlPr>
                        </m:sSubPr>
                        <m:e>
                          <m:r>
                            <a:rPr lang="en-US" altLang="ja-JP" sz="3000" i="1">
                              <a:solidFill>
                                <a:srgbClr val="002060"/>
                              </a:solidFill>
                              <a:latin typeface="Cambria Math" panose="02040503050406030204" pitchFamily="18" charset="0"/>
                              <a:cs typeface="Calibri"/>
                            </a:rPr>
                            <m:t>𝐵</m:t>
                          </m:r>
                        </m:e>
                        <m:sub>
                          <m:r>
                            <a:rPr lang="en-US" altLang="ja-JP" sz="3000" i="1">
                              <a:solidFill>
                                <a:srgbClr val="002060"/>
                              </a:solidFill>
                              <a:latin typeface="Cambria Math" panose="02040503050406030204" pitchFamily="18" charset="0"/>
                              <a:cs typeface="Calibri"/>
                            </a:rPr>
                            <m:t>𝑚</m:t>
                          </m:r>
                        </m:sub>
                      </m:sSub>
                      <m:r>
                        <a:rPr lang="en-US" altLang="ja-JP" sz="3000" i="1">
                          <a:solidFill>
                            <a:srgbClr val="002060"/>
                          </a:solidFill>
                          <a:latin typeface="Cambria Math" panose="02040503050406030204" pitchFamily="18" charset="0"/>
                          <a:cs typeface="Calibri"/>
                        </a:rPr>
                        <m:t> </m:t>
                      </m:r>
                    </m:oMath>
                  </m:oMathPara>
                </a14:m>
                <a:endParaRPr lang="ja-JP" altLang="en-US" sz="3000" dirty="0"/>
              </a:p>
            </p:txBody>
          </p:sp>
        </mc:Choice>
        <mc:Fallback xmlns="">
          <p:sp>
            <p:nvSpPr>
              <p:cNvPr id="14" name="テキスト ボックス 13">
                <a:extLst>
                  <a:ext uri="{FF2B5EF4-FFF2-40B4-BE49-F238E27FC236}">
                    <a16:creationId xmlns:a16="http://schemas.microsoft.com/office/drawing/2014/main" id="{3BBE3059-7F55-DF88-DF4F-921B8FE008D6}"/>
                  </a:ext>
                </a:extLst>
              </p:cNvPr>
              <p:cNvSpPr txBox="1">
                <a:spLocks noRot="1" noChangeAspect="1" noMove="1" noResize="1" noEditPoints="1" noAdjustHandles="1" noChangeArrowheads="1" noChangeShapeType="1" noTextEdit="1"/>
              </p:cNvSpPr>
              <p:nvPr/>
            </p:nvSpPr>
            <p:spPr>
              <a:xfrm>
                <a:off x="874552" y="1887092"/>
                <a:ext cx="5951114" cy="493471"/>
              </a:xfrm>
              <a:prstGeom prst="rect">
                <a:avLst/>
              </a:prstGeom>
              <a:blipFill>
                <a:blip r:embed="rId6"/>
                <a:stretch>
                  <a:fillRect/>
                </a:stretch>
              </a:blipFill>
            </p:spPr>
            <p:txBody>
              <a:bodyPr/>
              <a:lstStyle/>
              <a:p>
                <a:r>
                  <a:rPr lang="ja-JP" altLang="en-US">
                    <a:noFill/>
                  </a:rPr>
                  <a:t> </a:t>
                </a:r>
              </a:p>
            </p:txBody>
          </p:sp>
        </mc:Fallback>
      </mc:AlternateContent>
      <p:grpSp>
        <p:nvGrpSpPr>
          <p:cNvPr id="28" name="グループ化 27">
            <a:extLst>
              <a:ext uri="{FF2B5EF4-FFF2-40B4-BE49-F238E27FC236}">
                <a16:creationId xmlns:a16="http://schemas.microsoft.com/office/drawing/2014/main" id="{034883EE-3D6E-C3BD-69CC-9979D49D16E3}"/>
              </a:ext>
            </a:extLst>
          </p:cNvPr>
          <p:cNvGrpSpPr/>
          <p:nvPr/>
        </p:nvGrpSpPr>
        <p:grpSpPr>
          <a:xfrm>
            <a:off x="121506" y="3202773"/>
            <a:ext cx="5139890" cy="2817295"/>
            <a:chOff x="4851133" y="927384"/>
            <a:chExt cx="5139890" cy="2817295"/>
          </a:xfrm>
        </p:grpSpPr>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023ED341-AFE0-93F0-4894-1A78D3FB4276}"/>
                    </a:ext>
                  </a:extLst>
                </p:cNvPr>
                <p:cNvSpPr txBox="1"/>
                <p:nvPr/>
              </p:nvSpPr>
              <p:spPr>
                <a:xfrm>
                  <a:off x="4895416" y="927384"/>
                  <a:ext cx="3704379" cy="1580882"/>
                </a:xfrm>
                <a:prstGeom prst="rect">
                  <a:avLst/>
                </a:prstGeom>
                <a:noFill/>
              </p:spPr>
              <p:txBody>
                <a:bodyPr wrap="square">
                  <a:spAutoFit/>
                </a:bodyPr>
                <a:lstStyle/>
                <a:p>
                  <a:pPr marL="0" indent="0">
                    <a:spcBef>
                      <a:spcPts val="725"/>
                    </a:spcBef>
                    <a:buNone/>
                  </a:pPr>
                  <a:r>
                    <a:rPr lang="ja-JP" altLang="en-US" sz="2400" dirty="0">
                      <a:latin typeface="Calibri"/>
                      <a:cs typeface="Calibri"/>
                    </a:rPr>
                    <a:t>単純ミラー磁場下</a:t>
                  </a:r>
                  <a:endParaRPr lang="en-US" altLang="ja-JP" sz="2400" dirty="0">
                    <a:latin typeface="Calibri"/>
                    <a:cs typeface="Calibri"/>
                  </a:endParaRPr>
                </a:p>
                <a:p>
                  <a:pPr marL="0" indent="0">
                    <a:spcBef>
                      <a:spcPts val="725"/>
                    </a:spcBef>
                    <a:buNone/>
                  </a:pPr>
                  <a:r>
                    <a:rPr lang="en-US" altLang="ja-JP" sz="2400" dirty="0">
                      <a:latin typeface="Calibri"/>
                      <a:cs typeface="Calibri"/>
                    </a:rPr>
                    <a:t>EF</a:t>
                  </a:r>
                  <a:r>
                    <a:rPr lang="ja-JP" altLang="en-US" sz="2400" dirty="0">
                      <a:latin typeface="Calibri"/>
                      <a:cs typeface="Calibri"/>
                    </a:rPr>
                    <a:t>コイルで</a:t>
                  </a:r>
                  <a:endParaRPr lang="en-US" altLang="ja-JP" sz="2400" dirty="0">
                    <a:latin typeface="Calibri"/>
                    <a:cs typeface="Calibri"/>
                  </a:endParaRPr>
                </a:p>
                <a:p>
                  <a:pPr marL="0" indent="0">
                    <a:spcBef>
                      <a:spcPts val="725"/>
                    </a:spcBef>
                    <a:buNone/>
                  </a:pPr>
                  <a:r>
                    <a:rPr lang="ja-JP" altLang="en-US" sz="2400" dirty="0">
                      <a:latin typeface="Calibri"/>
                      <a:cs typeface="Calibri"/>
                    </a:rPr>
                    <a:t>ミラー比</a:t>
                  </a:r>
                  <a14:m>
                    <m:oMath xmlns:m="http://schemas.openxmlformats.org/officeDocument/2006/math">
                      <m:sSub>
                        <m:sSubPr>
                          <m:ctrlPr>
                            <a:rPr lang="en-US" altLang="ja-JP" sz="2400" i="1">
                              <a:latin typeface="Cambria Math" panose="02040503050406030204" pitchFamily="18" charset="0"/>
                              <a:cs typeface="Calibri"/>
                            </a:rPr>
                          </m:ctrlPr>
                        </m:sSubPr>
                        <m:e>
                          <m:r>
                            <a:rPr lang="en-US" altLang="ja-JP" sz="2400" i="1">
                              <a:latin typeface="Cambria Math" panose="02040503050406030204" pitchFamily="18" charset="0"/>
                              <a:cs typeface="Calibri"/>
                            </a:rPr>
                            <m:t>𝑅</m:t>
                          </m:r>
                        </m:e>
                        <m:sub>
                          <m:r>
                            <a:rPr lang="en-US" altLang="ja-JP" sz="2400" i="1">
                              <a:latin typeface="Cambria Math" panose="02040503050406030204" pitchFamily="18" charset="0"/>
                              <a:cs typeface="Calibri"/>
                            </a:rPr>
                            <m:t>𝑚</m:t>
                          </m:r>
                        </m:sub>
                      </m:sSub>
                      <m:r>
                        <a:rPr lang="en-US" altLang="ja-JP" sz="2400" i="1">
                          <a:latin typeface="Cambria Math" panose="02040503050406030204" pitchFamily="18" charset="0"/>
                          <a:cs typeface="Calibri"/>
                        </a:rPr>
                        <m:t>=</m:t>
                      </m:r>
                      <m:f>
                        <m:fPr>
                          <m:ctrlPr>
                            <a:rPr lang="en-US" altLang="ja-JP" sz="2400" i="1">
                              <a:latin typeface="Cambria Math" panose="02040503050406030204" pitchFamily="18" charset="0"/>
                              <a:cs typeface="Calibri"/>
                            </a:rPr>
                          </m:ctrlPr>
                        </m:fPr>
                        <m:num>
                          <m:sSub>
                            <m:sSubPr>
                              <m:ctrlPr>
                                <a:rPr lang="en-US" altLang="ja-JP" sz="2400" i="1">
                                  <a:latin typeface="Cambria Math" panose="02040503050406030204" pitchFamily="18" charset="0"/>
                                  <a:cs typeface="Calibri"/>
                                </a:rPr>
                              </m:ctrlPr>
                            </m:sSubPr>
                            <m:e>
                              <m:r>
                                <a:rPr lang="en-US" altLang="ja-JP" sz="2400" i="1">
                                  <a:latin typeface="Cambria Math" panose="02040503050406030204" pitchFamily="18" charset="0"/>
                                  <a:cs typeface="Calibri"/>
                                </a:rPr>
                                <m:t>𝐵</m:t>
                              </m:r>
                            </m:e>
                            <m:sub>
                              <m:r>
                                <a:rPr lang="en-US" altLang="ja-JP" sz="2400" i="1">
                                  <a:latin typeface="Cambria Math" panose="02040503050406030204" pitchFamily="18" charset="0"/>
                                  <a:cs typeface="Calibri"/>
                                </a:rPr>
                                <m:t>𝑚</m:t>
                              </m:r>
                            </m:sub>
                          </m:sSub>
                        </m:num>
                        <m:den>
                          <m:sSub>
                            <m:sSubPr>
                              <m:ctrlPr>
                                <a:rPr lang="en-US" altLang="ja-JP" sz="2400" i="1">
                                  <a:latin typeface="Cambria Math" panose="02040503050406030204" pitchFamily="18" charset="0"/>
                                  <a:cs typeface="Calibri"/>
                                </a:rPr>
                              </m:ctrlPr>
                            </m:sSubPr>
                            <m:e>
                              <m:r>
                                <a:rPr lang="en-US" altLang="ja-JP" sz="2400" i="1">
                                  <a:latin typeface="Cambria Math" panose="02040503050406030204" pitchFamily="18" charset="0"/>
                                  <a:cs typeface="Calibri"/>
                                </a:rPr>
                                <m:t>𝐵</m:t>
                              </m:r>
                            </m:e>
                            <m:sub>
                              <m:r>
                                <a:rPr lang="en-US" altLang="ja-JP" sz="2400" i="1">
                                  <a:latin typeface="Cambria Math" panose="02040503050406030204" pitchFamily="18" charset="0"/>
                                  <a:cs typeface="Calibri"/>
                                </a:rPr>
                                <m:t>0</m:t>
                              </m:r>
                            </m:sub>
                          </m:sSub>
                        </m:den>
                      </m:f>
                      <m:r>
                        <a:rPr lang="ja-JP" altLang="en-US" sz="2400" i="1">
                          <a:latin typeface="Cambria Math" panose="02040503050406030204" pitchFamily="18" charset="0"/>
                          <a:cs typeface="Calibri"/>
                        </a:rPr>
                        <m:t>　上げる</m:t>
                      </m:r>
                    </m:oMath>
                  </a14:m>
                  <a:r>
                    <a:rPr lang="ja-JP" altLang="en-US" sz="2400" dirty="0">
                      <a:latin typeface="Calibri"/>
                      <a:cs typeface="Calibri"/>
                    </a:rPr>
                    <a:t>　</a:t>
                  </a:r>
                  <a:endParaRPr lang="ja-JP" altLang="en-US" dirty="0"/>
                </a:p>
              </p:txBody>
            </p:sp>
          </mc:Choice>
          <mc:Fallback xmlns="">
            <p:sp>
              <p:nvSpPr>
                <p:cNvPr id="19" name="テキスト ボックス 18">
                  <a:extLst>
                    <a:ext uri="{FF2B5EF4-FFF2-40B4-BE49-F238E27FC236}">
                      <a16:creationId xmlns:a16="http://schemas.microsoft.com/office/drawing/2014/main" id="{023ED341-AFE0-93F0-4894-1A78D3FB4276}"/>
                    </a:ext>
                  </a:extLst>
                </p:cNvPr>
                <p:cNvSpPr txBox="1">
                  <a:spLocks noRot="1" noChangeAspect="1" noMove="1" noResize="1" noEditPoints="1" noAdjustHandles="1" noChangeArrowheads="1" noChangeShapeType="1" noTextEdit="1"/>
                </p:cNvSpPr>
                <p:nvPr/>
              </p:nvSpPr>
              <p:spPr>
                <a:xfrm>
                  <a:off x="4895416" y="927384"/>
                  <a:ext cx="3704379" cy="1580882"/>
                </a:xfrm>
                <a:prstGeom prst="rect">
                  <a:avLst/>
                </a:prstGeom>
                <a:blipFill>
                  <a:blip r:embed="rId7"/>
                  <a:stretch>
                    <a:fillRect l="-2467" t="-4615"/>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B5CA319A-CADB-318F-9319-D6EACACA58F1}"/>
                </a:ext>
              </a:extLst>
            </p:cNvPr>
            <p:cNvSpPr txBox="1"/>
            <p:nvPr/>
          </p:nvSpPr>
          <p:spPr>
            <a:xfrm>
              <a:off x="4851133" y="2897780"/>
              <a:ext cx="5139890" cy="846899"/>
            </a:xfrm>
            <a:prstGeom prst="rect">
              <a:avLst/>
            </a:prstGeom>
            <a:noFill/>
          </p:spPr>
          <p:txBody>
            <a:bodyPr wrap="square">
              <a:spAutoFit/>
            </a:bodyPr>
            <a:lstStyle/>
            <a:p>
              <a:pPr marL="0" marR="0" lvl="0" indent="0" algn="l" defTabSz="914400" rtl="0" eaLnBrk="1" fontAlgn="auto" latinLnBrk="0" hangingPunct="1">
                <a:lnSpc>
                  <a:spcPct val="90000"/>
                </a:lnSpc>
                <a:spcBef>
                  <a:spcPts val="725"/>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rPr>
                <a:t>・径方向不安定による浮上</a:t>
              </a:r>
              <a:endParaRPr kumimoji="1" lang="en-US" altLang="ja-JP"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endParaRPr>
            </a:p>
            <a:p>
              <a:pPr marL="0" marR="0" lvl="0" indent="0" algn="l" defTabSz="914400" rtl="0" eaLnBrk="1" fontAlgn="auto" latinLnBrk="0" hangingPunct="1">
                <a:lnSpc>
                  <a:spcPct val="90000"/>
                </a:lnSpc>
                <a:spcBef>
                  <a:spcPts val="725"/>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rPr>
                <a:t>・合体による熱圧力が増えて浮上</a:t>
              </a:r>
            </a:p>
          </p:txBody>
        </p:sp>
        <p:sp>
          <p:nvSpPr>
            <p:cNvPr id="24" name="矢印: 下 23">
              <a:extLst>
                <a:ext uri="{FF2B5EF4-FFF2-40B4-BE49-F238E27FC236}">
                  <a16:creationId xmlns:a16="http://schemas.microsoft.com/office/drawing/2014/main" id="{4CF391C8-2C45-AC66-F0B2-568360484C5A}"/>
                </a:ext>
              </a:extLst>
            </p:cNvPr>
            <p:cNvSpPr/>
            <p:nvPr/>
          </p:nvSpPr>
          <p:spPr>
            <a:xfrm>
              <a:off x="5640908" y="2502544"/>
              <a:ext cx="310205" cy="30906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053FD2A4-DB91-CB00-A5CE-12E2FAFCF96D}"/>
              </a:ext>
            </a:extLst>
          </p:cNvPr>
          <p:cNvSpPr txBox="1"/>
          <p:nvPr/>
        </p:nvSpPr>
        <p:spPr>
          <a:xfrm>
            <a:off x="7068248" y="2818052"/>
            <a:ext cx="1803811" cy="769441"/>
          </a:xfrm>
          <a:prstGeom prst="rect">
            <a:avLst/>
          </a:prstGeom>
          <a:noFill/>
        </p:spPr>
        <p:txBody>
          <a:bodyPr wrap="square">
            <a:spAutoFit/>
          </a:bodyPr>
          <a:lstStyle/>
          <a:p>
            <a:pPr marL="0" indent="0">
              <a:spcBef>
                <a:spcPts val="725"/>
              </a:spcBef>
              <a:buNone/>
            </a:pPr>
            <a:r>
              <a:rPr lang="ja-JP" altLang="en-US" sz="2200" dirty="0">
                <a:solidFill>
                  <a:schemeClr val="accent6">
                    <a:lumMod val="75000"/>
                  </a:schemeClr>
                </a:solidFill>
                <a:latin typeface="Calibri"/>
                <a:cs typeface="Calibri"/>
              </a:rPr>
              <a:t>太陽の黒点</a:t>
            </a:r>
            <a:r>
              <a:rPr lang="ja-JP" altLang="en-US" sz="2200" dirty="0">
                <a:latin typeface="Calibri"/>
                <a:cs typeface="Calibri"/>
              </a:rPr>
              <a:t>と同じ役割　</a:t>
            </a:r>
            <a:endParaRPr lang="ja-JP" altLang="en-US" sz="2200" dirty="0"/>
          </a:p>
        </p:txBody>
      </p:sp>
    </p:spTree>
    <p:extLst>
      <p:ext uri="{BB962C8B-B14F-4D97-AF65-F5344CB8AC3E}">
        <p14:creationId xmlns:p14="http://schemas.microsoft.com/office/powerpoint/2010/main" val="3418220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98A619-3F25-186C-8CD8-698F948B8E48}"/>
              </a:ext>
            </a:extLst>
          </p:cNvPr>
          <p:cNvSpPr>
            <a:spLocks noGrp="1"/>
          </p:cNvSpPr>
          <p:nvPr>
            <p:ph type="title"/>
          </p:nvPr>
        </p:nvSpPr>
        <p:spPr/>
        <p:txBody>
          <a:bodyPr/>
          <a:lstStyle/>
          <a:p>
            <a:r>
              <a:rPr lang="en-US" altLang="ja-JP" sz="5400" dirty="0">
                <a:solidFill>
                  <a:schemeClr val="tx1">
                    <a:lumMod val="85000"/>
                    <a:lumOff val="15000"/>
                  </a:schemeClr>
                </a:solidFill>
              </a:rPr>
              <a:t>4.</a:t>
            </a:r>
            <a:r>
              <a:rPr lang="ja-JP" altLang="en-US" sz="5400" dirty="0">
                <a:solidFill>
                  <a:schemeClr val="tx1">
                    <a:lumMod val="85000"/>
                    <a:lumOff val="15000"/>
                  </a:schemeClr>
                </a:solidFill>
              </a:rPr>
              <a:t>実験準備</a:t>
            </a:r>
            <a:endParaRPr kumimoji="1" lang="ja-JP" altLang="en-US" dirty="0"/>
          </a:p>
        </p:txBody>
      </p:sp>
    </p:spTree>
    <p:extLst>
      <p:ext uri="{BB962C8B-B14F-4D97-AF65-F5344CB8AC3E}">
        <p14:creationId xmlns:p14="http://schemas.microsoft.com/office/powerpoint/2010/main" val="206750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F4CA0E-251E-BC60-0A4C-5A57C3F1C8E5}"/>
              </a:ext>
            </a:extLst>
          </p:cNvPr>
          <p:cNvSpPr>
            <a:spLocks noGrp="1"/>
          </p:cNvSpPr>
          <p:nvPr>
            <p:ph type="title"/>
          </p:nvPr>
        </p:nvSpPr>
        <p:spPr/>
        <p:txBody>
          <a:bodyPr>
            <a:normAutofit/>
          </a:bodyPr>
          <a:lstStyle/>
          <a:p>
            <a:r>
              <a:rPr lang="en-US" altLang="ja-JP" dirty="0"/>
              <a:t>PCB</a:t>
            </a:r>
            <a:r>
              <a:rPr lang="ja-JP" altLang="en-US" dirty="0"/>
              <a:t>型</a:t>
            </a:r>
            <a:r>
              <a:rPr lang="en-US" altLang="ja-JP" dirty="0"/>
              <a:t>2</a:t>
            </a:r>
            <a:r>
              <a:rPr lang="ja-JP" altLang="en-US" dirty="0"/>
              <a:t>次元磁気プローブの作成</a:t>
            </a:r>
            <a:endParaRPr kumimoji="1" lang="ja-JP" altLang="en-US" dirty="0"/>
          </a:p>
        </p:txBody>
      </p:sp>
      <p:sp>
        <p:nvSpPr>
          <p:cNvPr id="3" name="コンテンツ プレースホルダー 2">
            <a:extLst>
              <a:ext uri="{FF2B5EF4-FFF2-40B4-BE49-F238E27FC236}">
                <a16:creationId xmlns:a16="http://schemas.microsoft.com/office/drawing/2014/main" id="{C403DBCC-DC77-E4A7-D876-24C1D7BE59B7}"/>
              </a:ext>
            </a:extLst>
          </p:cNvPr>
          <p:cNvSpPr>
            <a:spLocks noGrp="1"/>
          </p:cNvSpPr>
          <p:nvPr>
            <p:ph idx="1"/>
          </p:nvPr>
        </p:nvSpPr>
        <p:spPr>
          <a:xfrm>
            <a:off x="1" y="774701"/>
            <a:ext cx="9093200" cy="5993744"/>
          </a:xfrm>
          <a:ln>
            <a:noFill/>
          </a:ln>
        </p:spPr>
        <p:txBody>
          <a:bodyPr>
            <a:normAutofit/>
          </a:bodyPr>
          <a:lstStyle/>
          <a:p>
            <a:pPr marL="0" indent="0">
              <a:buNone/>
            </a:pPr>
            <a:r>
              <a:rPr lang="ja-JP" altLang="en-US" sz="2400" dirty="0"/>
              <a:t>磁場分布を測定するためのプローブ　　　　　　　　　　　　　　　　　　　</a:t>
            </a:r>
            <a:endParaRPr kumimoji="1" lang="en-US" altLang="ja-JP" sz="2400" dirty="0"/>
          </a:p>
          <a:p>
            <a:pPr marL="0" indent="0">
              <a:buNone/>
            </a:pPr>
            <a:r>
              <a:rPr kumimoji="1" lang="en-US" altLang="ja-JP" sz="2400" dirty="0"/>
              <a:t>	</a:t>
            </a:r>
            <a:endParaRPr kumimoji="1" lang="ja-JP" altLang="en-US" sz="2400" dirty="0"/>
          </a:p>
        </p:txBody>
      </p:sp>
      <p:cxnSp>
        <p:nvCxnSpPr>
          <p:cNvPr id="21" name="直線コネクタ 20">
            <a:extLst>
              <a:ext uri="{FF2B5EF4-FFF2-40B4-BE49-F238E27FC236}">
                <a16:creationId xmlns:a16="http://schemas.microsoft.com/office/drawing/2014/main" id="{8C402944-97B5-0979-FE88-33E418464E27}"/>
              </a:ext>
            </a:extLst>
          </p:cNvPr>
          <p:cNvCxnSpPr>
            <a:cxnSpLocks/>
            <a:stCxn id="22" idx="0"/>
            <a:endCxn id="4" idx="1"/>
          </p:cNvCxnSpPr>
          <p:nvPr/>
        </p:nvCxnSpPr>
        <p:spPr>
          <a:xfrm flipV="1">
            <a:off x="1209824" y="4233445"/>
            <a:ext cx="417135" cy="7986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Date Placeholder 3">
            <a:extLst>
              <a:ext uri="{FF2B5EF4-FFF2-40B4-BE49-F238E27FC236}">
                <a16:creationId xmlns:a16="http://schemas.microsoft.com/office/drawing/2014/main" id="{5942F0BE-9687-64B4-8DF0-82DE5C0FBEFF}"/>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高精細測定可能な</a:t>
            </a:r>
            <a:r>
              <a:rPr kumimoji="1" lang="en-US" altLang="ja-JP" dirty="0"/>
              <a:t>PCB</a:t>
            </a:r>
            <a:r>
              <a:rPr kumimoji="1" lang="ja-JP" altLang="en-US" dirty="0"/>
              <a:t>型</a:t>
            </a:r>
            <a:r>
              <a:rPr kumimoji="1" lang="en-US" altLang="ja-JP" dirty="0"/>
              <a:t>2</a:t>
            </a:r>
            <a:r>
              <a:rPr kumimoji="1" lang="ja-JP" altLang="en-US" dirty="0"/>
              <a:t>次元磁気プローブの作成</a:t>
            </a:r>
            <a:endParaRPr kumimoji="1" lang="en-US" altLang="ja-JP" dirty="0"/>
          </a:p>
        </p:txBody>
      </p:sp>
      <p:grpSp>
        <p:nvGrpSpPr>
          <p:cNvPr id="61" name="グループ化 60">
            <a:extLst>
              <a:ext uri="{FF2B5EF4-FFF2-40B4-BE49-F238E27FC236}">
                <a16:creationId xmlns:a16="http://schemas.microsoft.com/office/drawing/2014/main" id="{1A633864-082B-70E5-D478-44AB47BB808B}"/>
              </a:ext>
            </a:extLst>
          </p:cNvPr>
          <p:cNvGrpSpPr/>
          <p:nvPr/>
        </p:nvGrpSpPr>
        <p:grpSpPr>
          <a:xfrm>
            <a:off x="154004" y="1385905"/>
            <a:ext cx="3997418" cy="4462018"/>
            <a:chOff x="607853" y="861885"/>
            <a:chExt cx="6050681" cy="4628414"/>
          </a:xfrm>
        </p:grpSpPr>
        <p:pic>
          <p:nvPicPr>
            <p:cNvPr id="4" name="図 3">
              <a:extLst>
                <a:ext uri="{FF2B5EF4-FFF2-40B4-BE49-F238E27FC236}">
                  <a16:creationId xmlns:a16="http://schemas.microsoft.com/office/drawing/2014/main" id="{955651BB-A794-5170-9A63-E8DEB33E96E5}"/>
                </a:ext>
              </a:extLst>
            </p:cNvPr>
            <p:cNvPicPr>
              <a:picLocks noChangeAspect="1"/>
            </p:cNvPicPr>
            <p:nvPr/>
          </p:nvPicPr>
          <p:blipFill rotWithShape="1">
            <a:blip r:embed="rId3"/>
            <a:srcRect l="56684" t="6306" r="15002" b="4651"/>
            <a:stretch/>
          </p:blipFill>
          <p:spPr>
            <a:xfrm>
              <a:off x="2837387" y="2289392"/>
              <a:ext cx="1272265" cy="3052444"/>
            </a:xfrm>
            <a:prstGeom prst="rect">
              <a:avLst/>
            </a:prstGeom>
          </p:spPr>
        </p:pic>
        <p:pic>
          <p:nvPicPr>
            <p:cNvPr id="22" name="図 21">
              <a:extLst>
                <a:ext uri="{FF2B5EF4-FFF2-40B4-BE49-F238E27FC236}">
                  <a16:creationId xmlns:a16="http://schemas.microsoft.com/office/drawing/2014/main" id="{7C65CA96-2FA7-DFE6-6F6A-BC71F84F1B48}"/>
                </a:ext>
              </a:extLst>
            </p:cNvPr>
            <p:cNvPicPr>
              <a:picLocks noChangeAspect="1"/>
            </p:cNvPicPr>
            <p:nvPr/>
          </p:nvPicPr>
          <p:blipFill rotWithShape="1">
            <a:blip r:embed="rId4"/>
            <a:srcRect l="1930" t="35954" r="32971" b="45773"/>
            <a:stretch/>
          </p:blipFill>
          <p:spPr>
            <a:xfrm rot="5400000">
              <a:off x="317633" y="3601939"/>
              <a:ext cx="3183691" cy="593029"/>
            </a:xfrm>
            <a:prstGeom prst="rect">
              <a:avLst/>
            </a:prstGeom>
          </p:spPr>
        </p:pic>
        <p:sp>
          <p:nvSpPr>
            <p:cNvPr id="41" name="テキスト ボックス 40">
              <a:extLst>
                <a:ext uri="{FF2B5EF4-FFF2-40B4-BE49-F238E27FC236}">
                  <a16:creationId xmlns:a16="http://schemas.microsoft.com/office/drawing/2014/main" id="{B9CEE25C-9AC3-7664-2F75-6EE7FCC905E8}"/>
                </a:ext>
              </a:extLst>
            </p:cNvPr>
            <p:cNvSpPr txBox="1"/>
            <p:nvPr/>
          </p:nvSpPr>
          <p:spPr>
            <a:xfrm>
              <a:off x="607853" y="861885"/>
              <a:ext cx="6050681" cy="187402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　</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2</a:t>
              </a: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方向成分</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r>
                <a:rPr kumimoji="1"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rPr>
                <a:t>Bz</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 </a:t>
              </a:r>
              <a:r>
                <a:rPr kumimoji="1" lang="en-US" altLang="ja-JP"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50" charset="-128"/>
                  <a:cs typeface="+mn-cs"/>
                </a:rPr>
                <a:t>Bt</a:t>
              </a:r>
              <a:r>
                <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a:t>
              </a: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計測用</a:t>
              </a:r>
              <a:endPar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　コイルアレイ</a:t>
              </a:r>
              <a:endPar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grpSp>
      <p:sp>
        <p:nvSpPr>
          <p:cNvPr id="63" name="コンテンツ プレースホルダー 5">
            <a:extLst>
              <a:ext uri="{FF2B5EF4-FFF2-40B4-BE49-F238E27FC236}">
                <a16:creationId xmlns:a16="http://schemas.microsoft.com/office/drawing/2014/main" id="{06335A3F-7878-3240-A62F-D10380733B9F}"/>
              </a:ext>
            </a:extLst>
          </p:cNvPr>
          <p:cNvSpPr txBox="1">
            <a:spLocks/>
          </p:cNvSpPr>
          <p:nvPr/>
        </p:nvSpPr>
        <p:spPr>
          <a:xfrm>
            <a:off x="4050879" y="1385905"/>
            <a:ext cx="5394333" cy="1346009"/>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CMR10"/>
              </a:rPr>
              <a:t>・　</a:t>
            </a:r>
            <a:r>
              <a:rPr lang="en-US" altLang="ja-JP" sz="2400" dirty="0" err="1">
                <a:latin typeface="CMR10"/>
              </a:rPr>
              <a:t>Bz</a:t>
            </a:r>
            <a:r>
              <a:rPr lang="en-US" altLang="ja-JP" sz="2400" dirty="0">
                <a:latin typeface="CMR10"/>
              </a:rPr>
              <a:t>, </a:t>
            </a:r>
            <a:r>
              <a:rPr lang="en-US" altLang="ja-JP" sz="2400" dirty="0" err="1">
                <a:latin typeface="CMR10"/>
              </a:rPr>
              <a:t>Bt</a:t>
            </a:r>
            <a:r>
              <a:rPr lang="en-US" altLang="ja-JP" sz="2400" dirty="0">
                <a:latin typeface="CMR10"/>
              </a:rPr>
              <a:t> </a:t>
            </a:r>
            <a:r>
              <a:rPr lang="ja-JP" altLang="en-US" sz="2400" dirty="0">
                <a:latin typeface="HaranoAjiMincho-Regular-Identity-H"/>
              </a:rPr>
              <a:t>各</a:t>
            </a:r>
            <a:r>
              <a:rPr lang="en-US" altLang="ja-JP" sz="2400" dirty="0">
                <a:latin typeface="CMR10"/>
              </a:rPr>
              <a:t>100Ch </a:t>
            </a:r>
            <a:r>
              <a:rPr lang="ja-JP" altLang="en-US" sz="2400" dirty="0">
                <a:latin typeface="HaranoAjiMincho-Regular-Identity-H"/>
              </a:rPr>
              <a:t>ずつ、計</a:t>
            </a:r>
            <a:r>
              <a:rPr lang="en-US" altLang="ja-JP" sz="2400" dirty="0">
                <a:latin typeface="CMR10"/>
              </a:rPr>
              <a:t>10 </a:t>
            </a:r>
            <a:r>
              <a:rPr lang="ja-JP" altLang="en-US" sz="2400" dirty="0">
                <a:latin typeface="HaranoAjiMincho-Regular-Identity-H"/>
              </a:rPr>
              <a:t>本を作成</a:t>
            </a:r>
            <a:endParaRPr lang="en-US" altLang="ja-JP" sz="2400" dirty="0">
              <a:latin typeface="HaranoAjiMincho-Regular-Identity-H"/>
            </a:endParaRPr>
          </a:p>
          <a:p>
            <a:pPr marL="0" indent="0">
              <a:buNone/>
            </a:pPr>
            <a:r>
              <a:rPr lang="ja-JP" altLang="en-US" sz="2400" dirty="0">
                <a:latin typeface="HaranoAjiMincho-Regular-Identity-H"/>
              </a:rPr>
              <a:t>・　測定範囲 </a:t>
            </a:r>
            <a:r>
              <a:rPr lang="en-US" altLang="ja-JP" sz="2400" dirty="0">
                <a:latin typeface="HaranoAjiMincho-Regular-Identity-H"/>
              </a:rPr>
              <a:t>: </a:t>
            </a:r>
            <a:r>
              <a:rPr lang="ja-JP" altLang="en-US" sz="2400" dirty="0">
                <a:latin typeface="HaranoAjiMincho-Regular-Identity-H"/>
              </a:rPr>
              <a:t> </a:t>
            </a:r>
            <a:r>
              <a:rPr lang="en-US" altLang="ja-JP" sz="2400" dirty="0">
                <a:latin typeface="CMR10"/>
              </a:rPr>
              <a:t>60</a:t>
            </a:r>
            <a:r>
              <a:rPr lang="ja-JP" altLang="en-US" sz="2400" dirty="0">
                <a:latin typeface="CMR10"/>
              </a:rPr>
              <a:t> </a:t>
            </a:r>
            <a:r>
              <a:rPr lang="en-US" altLang="ja-JP" sz="2400" dirty="0">
                <a:latin typeface="CMR10"/>
              </a:rPr>
              <a:t>mm </a:t>
            </a:r>
            <a:r>
              <a:rPr lang="en-US" altLang="ja-JP" sz="2400" i="1" dirty="0">
                <a:latin typeface="CMMI10"/>
              </a:rPr>
              <a:t>&lt; r &lt; </a:t>
            </a:r>
            <a:r>
              <a:rPr lang="en-US" altLang="ja-JP" sz="2400" dirty="0">
                <a:latin typeface="CMR10"/>
              </a:rPr>
              <a:t>330 mm</a:t>
            </a:r>
            <a:endParaRPr lang="en-US" altLang="ja-JP" sz="2400" dirty="0">
              <a:latin typeface="HaranoAjiMincho-Regular-Identity-H"/>
            </a:endParaRPr>
          </a:p>
          <a:p>
            <a:pPr marL="0" indent="0">
              <a:buFont typeface="Arial" panose="020B0604020202020204" pitchFamily="34" charset="0"/>
              <a:buNone/>
            </a:pPr>
            <a:r>
              <a:rPr lang="en-US" altLang="ja-JP" sz="2400" dirty="0">
                <a:latin typeface="HaranoAjiMincho-Regular-Identity-H"/>
              </a:rPr>
              <a:t>	        </a:t>
            </a:r>
            <a:r>
              <a:rPr lang="ja-JP" altLang="en-US" sz="2400" dirty="0">
                <a:latin typeface="HaranoAjiMincho-Regular-Identity-H"/>
              </a:rPr>
              <a:t>　　</a:t>
            </a:r>
            <a:r>
              <a:rPr lang="en-US" altLang="ja-JP" sz="2400" dirty="0">
                <a:latin typeface="CMR10"/>
              </a:rPr>
              <a:t>-127 mm </a:t>
            </a:r>
            <a:r>
              <a:rPr lang="en-US" altLang="ja-JP" sz="2400" i="1" dirty="0">
                <a:latin typeface="CMMI10"/>
              </a:rPr>
              <a:t>&lt; z &lt; </a:t>
            </a:r>
            <a:r>
              <a:rPr lang="en-US" altLang="ja-JP" sz="2400" dirty="0">
                <a:latin typeface="CMR10"/>
              </a:rPr>
              <a:t>127 mm</a:t>
            </a:r>
          </a:p>
        </p:txBody>
      </p:sp>
      <p:sp>
        <p:nvSpPr>
          <p:cNvPr id="64" name="テキスト ボックス 63">
            <a:extLst>
              <a:ext uri="{FF2B5EF4-FFF2-40B4-BE49-F238E27FC236}">
                <a16:creationId xmlns:a16="http://schemas.microsoft.com/office/drawing/2014/main" id="{A4B3D07A-45CC-63C7-96CC-E87B408532F2}"/>
              </a:ext>
            </a:extLst>
          </p:cNvPr>
          <p:cNvSpPr txBox="1"/>
          <p:nvPr/>
        </p:nvSpPr>
        <p:spPr>
          <a:xfrm>
            <a:off x="4930173" y="5529425"/>
            <a:ext cx="4594555" cy="707886"/>
          </a:xfrm>
          <a:prstGeom prst="rect">
            <a:avLst/>
          </a:prstGeom>
          <a:noFill/>
        </p:spPr>
        <p:txBody>
          <a:bodyPr wrap="square" rtlCol="0">
            <a:spAutoFit/>
          </a:bodyPr>
          <a:lstStyle/>
          <a:p>
            <a:r>
              <a:rPr kumimoji="1" lang="ja-JP" altLang="en-US" sz="2000" dirty="0"/>
              <a:t>黒線：今回新規作成したプローブ</a:t>
            </a:r>
            <a:endParaRPr kumimoji="1" lang="en-US" altLang="ja-JP" sz="2000" dirty="0"/>
          </a:p>
          <a:p>
            <a:r>
              <a:rPr kumimoji="1" lang="ja-JP" altLang="en-US" sz="2000" dirty="0"/>
              <a:t>同研究室蔡氏のプローブ</a:t>
            </a:r>
            <a:r>
              <a:rPr kumimoji="1" lang="ja-JP" altLang="en-US" sz="2000" dirty="0">
                <a:solidFill>
                  <a:srgbClr val="0070C0"/>
                </a:solidFill>
              </a:rPr>
              <a:t>○</a:t>
            </a:r>
            <a:r>
              <a:rPr kumimoji="1" lang="ja-JP" altLang="en-US" sz="2000" dirty="0"/>
              <a:t>：</a:t>
            </a:r>
            <a:r>
              <a:rPr kumimoji="1" lang="en-US" altLang="ja-JP" sz="2000" dirty="0" err="1"/>
              <a:t>Bt</a:t>
            </a:r>
            <a:r>
              <a:rPr kumimoji="1" lang="en-US" altLang="ja-JP" sz="2000" dirty="0"/>
              <a:t>,×</a:t>
            </a:r>
            <a:r>
              <a:rPr kumimoji="1" lang="ja-JP" altLang="en-US" sz="2000" dirty="0"/>
              <a:t>：</a:t>
            </a:r>
            <a:r>
              <a:rPr kumimoji="1" lang="en-US" altLang="ja-JP" sz="2000" dirty="0" err="1"/>
              <a:t>Bz</a:t>
            </a:r>
            <a:endParaRPr kumimoji="1" lang="ja-JP" altLang="en-US" sz="2000" dirty="0"/>
          </a:p>
        </p:txBody>
      </p:sp>
      <p:sp>
        <p:nvSpPr>
          <p:cNvPr id="75" name="Date Placeholder 3">
            <a:extLst>
              <a:ext uri="{FF2B5EF4-FFF2-40B4-BE49-F238E27FC236}">
                <a16:creationId xmlns:a16="http://schemas.microsoft.com/office/drawing/2014/main" id="{961B8BD6-1549-CA33-983D-0FBEFCF5665E}"/>
              </a:ext>
            </a:extLst>
          </p:cNvPr>
          <p:cNvSpPr txBox="1">
            <a:spLocks/>
          </p:cNvSpPr>
          <p:nvPr/>
        </p:nvSpPr>
        <p:spPr>
          <a:xfrm>
            <a:off x="2301289" y="3040665"/>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kumimoji="1" lang="ja-JP" altLang="en-US" dirty="0"/>
              <a:t>磁気プローブの配置例</a:t>
            </a:r>
            <a:endParaRPr kumimoji="1" lang="en-US" altLang="ja-JP" dirty="0"/>
          </a:p>
        </p:txBody>
      </p:sp>
      <p:pic>
        <p:nvPicPr>
          <p:cNvPr id="95" name="図 94">
            <a:extLst>
              <a:ext uri="{FF2B5EF4-FFF2-40B4-BE49-F238E27FC236}">
                <a16:creationId xmlns:a16="http://schemas.microsoft.com/office/drawing/2014/main" id="{353BEFAB-532E-807A-6AF2-46F4AC962A4D}"/>
              </a:ext>
            </a:extLst>
          </p:cNvPr>
          <p:cNvPicPr>
            <a:picLocks noChangeAspect="1"/>
          </p:cNvPicPr>
          <p:nvPr/>
        </p:nvPicPr>
        <p:blipFill rotWithShape="1">
          <a:blip r:embed="rId5"/>
          <a:srcRect t="44139" r="83992"/>
          <a:stretch/>
        </p:blipFill>
        <p:spPr>
          <a:xfrm>
            <a:off x="3978635" y="5355032"/>
            <a:ext cx="951538" cy="1004640"/>
          </a:xfrm>
          <a:prstGeom prst="rect">
            <a:avLst/>
          </a:prstGeom>
        </p:spPr>
      </p:pic>
      <p:pic>
        <p:nvPicPr>
          <p:cNvPr id="96" name="図 95">
            <a:extLst>
              <a:ext uri="{FF2B5EF4-FFF2-40B4-BE49-F238E27FC236}">
                <a16:creationId xmlns:a16="http://schemas.microsoft.com/office/drawing/2014/main" id="{C08717CB-C50D-ADDC-37CA-E7D5EE625AD8}"/>
              </a:ext>
            </a:extLst>
          </p:cNvPr>
          <p:cNvPicPr>
            <a:picLocks noChangeAspect="1"/>
          </p:cNvPicPr>
          <p:nvPr/>
        </p:nvPicPr>
        <p:blipFill rotWithShape="1">
          <a:blip r:embed="rId5"/>
          <a:srcRect l="17216" t="441" b="1"/>
          <a:stretch/>
        </p:blipFill>
        <p:spPr>
          <a:xfrm>
            <a:off x="4223183" y="3697122"/>
            <a:ext cx="4920817" cy="1790552"/>
          </a:xfrm>
          <a:prstGeom prst="rect">
            <a:avLst/>
          </a:prstGeom>
        </p:spPr>
      </p:pic>
      <p:sp>
        <p:nvSpPr>
          <p:cNvPr id="5" name="テキスト ボックス 4">
            <a:extLst>
              <a:ext uri="{FF2B5EF4-FFF2-40B4-BE49-F238E27FC236}">
                <a16:creationId xmlns:a16="http://schemas.microsoft.com/office/drawing/2014/main" id="{A4FA6C88-662E-5D22-D5D5-3872C1F9C8CE}"/>
              </a:ext>
            </a:extLst>
          </p:cNvPr>
          <p:cNvSpPr txBox="1"/>
          <p:nvPr/>
        </p:nvSpPr>
        <p:spPr>
          <a:xfrm>
            <a:off x="1464218" y="2404333"/>
            <a:ext cx="1998073" cy="3693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rPr>
              <a:t>ガラス管に挿入</a:t>
            </a:r>
            <a:endParaRPr kumimoji="1"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58654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A5517AE-D0AA-A66F-1403-DFB9AF2779D9}"/>
              </a:ext>
            </a:extLst>
          </p:cNvPr>
          <p:cNvSpPr>
            <a:spLocks noGrp="1"/>
          </p:cNvSpPr>
          <p:nvPr>
            <p:ph type="title"/>
          </p:nvPr>
        </p:nvSpPr>
        <p:spPr>
          <a:xfrm>
            <a:off x="0" y="0"/>
            <a:ext cx="9144000" cy="1219199"/>
          </a:xfrm>
        </p:spPr>
        <p:txBody>
          <a:bodyPr>
            <a:normAutofit/>
          </a:bodyPr>
          <a:lstStyle/>
          <a:p>
            <a:r>
              <a:rPr kumimoji="1" lang="ja-JP" altLang="en-US"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既存の</a:t>
            </a:r>
            <a:r>
              <a:rPr kumimoji="1" lang="en-US" altLang="ja-JP"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PCB</a:t>
            </a:r>
            <a:r>
              <a:rPr kumimoji="1" lang="ja-JP" altLang="en-US"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型</a:t>
            </a:r>
            <a:r>
              <a:rPr kumimoji="1" lang="en-US" altLang="ja-JP"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2</a:t>
            </a:r>
            <a:r>
              <a:rPr kumimoji="1" lang="ja-JP" altLang="en-US"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次元磁気プローブによる</a:t>
            </a:r>
            <a:br>
              <a:rPr kumimoji="1" lang="en-US" altLang="ja-JP"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br>
            <a:r>
              <a:rPr kumimoji="1" lang="ja-JP" altLang="en-US"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プラズマ合体測定結果</a:t>
            </a:r>
            <a:r>
              <a:rPr kumimoji="1" lang="en-US" altLang="ja-JP" sz="37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 </a:t>
            </a:r>
            <a:r>
              <a:rPr kumimoji="1" lang="en-US" altLang="ja-JP" sz="22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a:t>
            </a:r>
            <a:r>
              <a:rPr kumimoji="1" lang="ja-JP" altLang="en-US" sz="22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過去データ</a:t>
            </a:r>
            <a:r>
              <a:rPr kumimoji="1" lang="en-US" altLang="ja-JP" sz="2200" b="0" i="0" u="none" strike="noStrike" kern="1200" cap="none" spc="0" normalizeH="0" baseline="0" noProof="0" dirty="0">
                <a:ln>
                  <a:noFill/>
                </a:ln>
                <a:solidFill>
                  <a:prstClr val="black"/>
                </a:solidFill>
                <a:effectLst/>
                <a:uLnTx/>
                <a:uFillTx/>
                <a:latin typeface="Calibri Light"/>
                <a:ea typeface="ＭＳ Ｐゴシック" panose="020B0600070205080204" pitchFamily="50" charset="-128"/>
                <a:cs typeface="+mj-cs"/>
              </a:rPr>
              <a:t>)</a:t>
            </a:r>
            <a:endParaRPr lang="ja-JP" altLang="en-US" sz="2200" dirty="0"/>
          </a:p>
        </p:txBody>
      </p:sp>
      <p:sp>
        <p:nvSpPr>
          <p:cNvPr id="28" name="タイトル 3">
            <a:extLst>
              <a:ext uri="{FF2B5EF4-FFF2-40B4-BE49-F238E27FC236}">
                <a16:creationId xmlns:a16="http://schemas.microsoft.com/office/drawing/2014/main" id="{8F7F72A7-62DF-116D-41C4-BE2AEEE36662}"/>
              </a:ext>
            </a:extLst>
          </p:cNvPr>
          <p:cNvSpPr txBox="1">
            <a:spLocks/>
          </p:cNvSpPr>
          <p:nvPr/>
        </p:nvSpPr>
        <p:spPr>
          <a:xfrm>
            <a:off x="-22666" y="1058778"/>
            <a:ext cx="2953086" cy="6256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endParaRPr lang="ja-JP" altLang="en-US" sz="2400" dirty="0"/>
          </a:p>
        </p:txBody>
      </p:sp>
      <p:sp>
        <p:nvSpPr>
          <p:cNvPr id="32" name="テキスト ボックス 31">
            <a:extLst>
              <a:ext uri="{FF2B5EF4-FFF2-40B4-BE49-F238E27FC236}">
                <a16:creationId xmlns:a16="http://schemas.microsoft.com/office/drawing/2014/main" id="{C0BB6302-A884-3153-57E9-708601E04FDD}"/>
              </a:ext>
            </a:extLst>
          </p:cNvPr>
          <p:cNvSpPr txBox="1"/>
          <p:nvPr/>
        </p:nvSpPr>
        <p:spPr>
          <a:xfrm>
            <a:off x="1375665" y="4704627"/>
            <a:ext cx="6158302" cy="400110"/>
          </a:xfrm>
          <a:prstGeom prst="rect">
            <a:avLst/>
          </a:prstGeom>
          <a:noFill/>
        </p:spPr>
        <p:txBody>
          <a:bodyPr wrap="square">
            <a:spAutoFit/>
          </a:bodyPr>
          <a:lstStyle/>
          <a:p>
            <a:r>
              <a:rPr lang="en-US" altLang="ja-JP" sz="2000" dirty="0" err="1"/>
              <a:t>rz</a:t>
            </a:r>
            <a:r>
              <a:rPr lang="ja-JP" altLang="en-US" sz="2000" dirty="0"/>
              <a:t>平面ポロイダル磁気面</a:t>
            </a:r>
            <a:r>
              <a:rPr lang="en-US" altLang="ja-JP" sz="2000" dirty="0"/>
              <a:t>(</a:t>
            </a:r>
            <a:r>
              <a:rPr lang="ja-JP" altLang="en-US" sz="2000" dirty="0"/>
              <a:t>黒線</a:t>
            </a:r>
            <a:r>
              <a:rPr lang="en-US" altLang="ja-JP" sz="2000" dirty="0"/>
              <a:t>)</a:t>
            </a:r>
            <a:r>
              <a:rPr lang="ja-JP" altLang="en-US" sz="2000" dirty="0"/>
              <a:t>と電流密度</a:t>
            </a:r>
            <a:r>
              <a:rPr lang="en-US" altLang="ja-JP" sz="2000" dirty="0" err="1"/>
              <a:t>Jt</a:t>
            </a:r>
            <a:r>
              <a:rPr lang="en-US" altLang="ja-JP" sz="2000" dirty="0"/>
              <a:t>(color</a:t>
            </a:r>
            <a:r>
              <a:rPr lang="ja-JP" altLang="en-US" sz="2000" dirty="0"/>
              <a:t> </a:t>
            </a:r>
            <a:r>
              <a:rPr lang="en-US" altLang="ja-JP" sz="2000" dirty="0"/>
              <a:t>bar)</a:t>
            </a:r>
          </a:p>
        </p:txBody>
      </p:sp>
      <p:sp>
        <p:nvSpPr>
          <p:cNvPr id="52" name="テキスト ボックス 51">
            <a:extLst>
              <a:ext uri="{FF2B5EF4-FFF2-40B4-BE49-F238E27FC236}">
                <a16:creationId xmlns:a16="http://schemas.microsoft.com/office/drawing/2014/main" id="{F390A526-6168-1624-6485-9F200249C788}"/>
              </a:ext>
            </a:extLst>
          </p:cNvPr>
          <p:cNvSpPr txBox="1"/>
          <p:nvPr/>
        </p:nvSpPr>
        <p:spPr>
          <a:xfrm>
            <a:off x="678582" y="5262091"/>
            <a:ext cx="8465418" cy="769441"/>
          </a:xfrm>
          <a:prstGeom prst="rect">
            <a:avLst/>
          </a:prstGeom>
          <a:noFill/>
        </p:spPr>
        <p:txBody>
          <a:bodyPr wrap="square">
            <a:spAutoFit/>
          </a:bodyPr>
          <a:lstStyle/>
          <a:p>
            <a:endParaRPr lang="en-US" altLang="ja-JP" sz="2200" dirty="0"/>
          </a:p>
          <a:p>
            <a:r>
              <a:rPr lang="ja-JP" altLang="en-US" sz="2200" dirty="0"/>
              <a:t>合体による磁気軸の上昇→熱圧力による浮上の効果の可能性</a:t>
            </a:r>
          </a:p>
        </p:txBody>
      </p:sp>
      <p:sp>
        <p:nvSpPr>
          <p:cNvPr id="3" name="テキスト ボックス 2">
            <a:extLst>
              <a:ext uri="{FF2B5EF4-FFF2-40B4-BE49-F238E27FC236}">
                <a16:creationId xmlns:a16="http://schemas.microsoft.com/office/drawing/2014/main" id="{16C903B8-1196-0782-BB56-47A98DFFE5EB}"/>
              </a:ext>
            </a:extLst>
          </p:cNvPr>
          <p:cNvSpPr txBox="1"/>
          <p:nvPr/>
        </p:nvSpPr>
        <p:spPr>
          <a:xfrm>
            <a:off x="1906524" y="6371695"/>
            <a:ext cx="7237476" cy="430887"/>
          </a:xfrm>
          <a:prstGeom prst="rect">
            <a:avLst/>
          </a:prstGeom>
          <a:noFill/>
        </p:spPr>
        <p:txBody>
          <a:bodyPr wrap="square">
            <a:spAutoFit/>
          </a:bodyPr>
          <a:lstStyle/>
          <a:p>
            <a:pPr algn="r"/>
            <a:r>
              <a:rPr lang="ja-JP" altLang="en-US" sz="2200" dirty="0"/>
              <a:t>過去実験における熱圧力による浮上の効果</a:t>
            </a:r>
          </a:p>
        </p:txBody>
      </p:sp>
      <p:grpSp>
        <p:nvGrpSpPr>
          <p:cNvPr id="7" name="グループ化 6">
            <a:extLst>
              <a:ext uri="{FF2B5EF4-FFF2-40B4-BE49-F238E27FC236}">
                <a16:creationId xmlns:a16="http://schemas.microsoft.com/office/drawing/2014/main" id="{2779F4EB-DED8-2C29-3713-AD56415FB1EA}"/>
              </a:ext>
            </a:extLst>
          </p:cNvPr>
          <p:cNvGrpSpPr/>
          <p:nvPr/>
        </p:nvGrpSpPr>
        <p:grpSpPr>
          <a:xfrm>
            <a:off x="307287" y="1190685"/>
            <a:ext cx="13555050" cy="3430048"/>
            <a:chOff x="307287" y="1190685"/>
            <a:chExt cx="13555050" cy="3430048"/>
          </a:xfrm>
        </p:grpSpPr>
        <p:grpSp>
          <p:nvGrpSpPr>
            <p:cNvPr id="6" name="グループ化 5">
              <a:extLst>
                <a:ext uri="{FF2B5EF4-FFF2-40B4-BE49-F238E27FC236}">
                  <a16:creationId xmlns:a16="http://schemas.microsoft.com/office/drawing/2014/main" id="{2AE6196B-D307-889F-3B11-F4FAB6548F05}"/>
                </a:ext>
              </a:extLst>
            </p:cNvPr>
            <p:cNvGrpSpPr/>
            <p:nvPr/>
          </p:nvGrpSpPr>
          <p:grpSpPr>
            <a:xfrm>
              <a:off x="307287" y="1190685"/>
              <a:ext cx="13555050" cy="3306270"/>
              <a:chOff x="764847" y="2073520"/>
              <a:chExt cx="13555050" cy="3306270"/>
            </a:xfrm>
          </p:grpSpPr>
          <p:grpSp>
            <p:nvGrpSpPr>
              <p:cNvPr id="44" name="グループ化 43">
                <a:extLst>
                  <a:ext uri="{FF2B5EF4-FFF2-40B4-BE49-F238E27FC236}">
                    <a16:creationId xmlns:a16="http://schemas.microsoft.com/office/drawing/2014/main" id="{F64F38C6-1E5A-40E1-B472-3F26604DB7A4}"/>
                  </a:ext>
                </a:extLst>
              </p:cNvPr>
              <p:cNvGrpSpPr/>
              <p:nvPr/>
            </p:nvGrpSpPr>
            <p:grpSpPr>
              <a:xfrm>
                <a:off x="764847" y="2427102"/>
                <a:ext cx="7446465" cy="2952688"/>
                <a:chOff x="542586" y="2676378"/>
                <a:chExt cx="4865930" cy="1582855"/>
              </a:xfrm>
            </p:grpSpPr>
            <p:pic>
              <p:nvPicPr>
                <p:cNvPr id="43" name="図 42">
                  <a:extLst>
                    <a:ext uri="{FF2B5EF4-FFF2-40B4-BE49-F238E27FC236}">
                      <a16:creationId xmlns:a16="http://schemas.microsoft.com/office/drawing/2014/main" id="{6841CABD-7C49-992F-78BC-DA1C06E11F1A}"/>
                    </a:ext>
                  </a:extLst>
                </p:cNvPr>
                <p:cNvPicPr>
                  <a:picLocks noChangeAspect="1"/>
                </p:cNvPicPr>
                <p:nvPr/>
              </p:nvPicPr>
              <p:blipFill rotWithShape="1">
                <a:blip r:embed="rId3"/>
                <a:srcRect l="61975" t="62217" r="8715" b="5540"/>
                <a:stretch/>
              </p:blipFill>
              <p:spPr>
                <a:xfrm>
                  <a:off x="2695714" y="2676378"/>
                  <a:ext cx="2712802" cy="1562865"/>
                </a:xfrm>
                <a:prstGeom prst="rect">
                  <a:avLst/>
                </a:prstGeom>
              </p:spPr>
            </p:pic>
            <p:pic>
              <p:nvPicPr>
                <p:cNvPr id="42" name="図 41">
                  <a:extLst>
                    <a:ext uri="{FF2B5EF4-FFF2-40B4-BE49-F238E27FC236}">
                      <a16:creationId xmlns:a16="http://schemas.microsoft.com/office/drawing/2014/main" id="{E63CD9AA-804F-56FF-0B9B-25A9104B61C2}"/>
                    </a:ext>
                  </a:extLst>
                </p:cNvPr>
                <p:cNvPicPr>
                  <a:picLocks noChangeAspect="1"/>
                </p:cNvPicPr>
                <p:nvPr/>
              </p:nvPicPr>
              <p:blipFill rotWithShape="1">
                <a:blip r:embed="rId3"/>
                <a:srcRect l="7161" t="2514" r="63527" b="64132"/>
                <a:stretch/>
              </p:blipFill>
              <p:spPr>
                <a:xfrm>
                  <a:off x="542586" y="2693872"/>
                  <a:ext cx="2718480" cy="1565361"/>
                </a:xfrm>
                <a:prstGeom prst="rect">
                  <a:avLst/>
                </a:prstGeom>
              </p:spPr>
            </p:pic>
          </p:grpSp>
          <p:cxnSp>
            <p:nvCxnSpPr>
              <p:cNvPr id="51" name="直線コネクタ 50">
                <a:extLst>
                  <a:ext uri="{FF2B5EF4-FFF2-40B4-BE49-F238E27FC236}">
                    <a16:creationId xmlns:a16="http://schemas.microsoft.com/office/drawing/2014/main" id="{F1D1DEDF-9AA8-DD71-BB06-FE467A13CEED}"/>
                  </a:ext>
                </a:extLst>
              </p:cNvPr>
              <p:cNvCxnSpPr/>
              <p:nvPr/>
            </p:nvCxnSpPr>
            <p:spPr>
              <a:xfrm>
                <a:off x="1399032" y="3328416"/>
                <a:ext cx="68122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乗算記号 53">
                <a:extLst>
                  <a:ext uri="{FF2B5EF4-FFF2-40B4-BE49-F238E27FC236}">
                    <a16:creationId xmlns:a16="http://schemas.microsoft.com/office/drawing/2014/main" id="{58907175-1565-9BCB-11B2-80DF5C172E96}"/>
                  </a:ext>
                </a:extLst>
              </p:cNvPr>
              <p:cNvSpPr/>
              <p:nvPr/>
            </p:nvSpPr>
            <p:spPr>
              <a:xfrm>
                <a:off x="2070481" y="3341505"/>
                <a:ext cx="165569" cy="31483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乗算記号 54">
                <a:extLst>
                  <a:ext uri="{FF2B5EF4-FFF2-40B4-BE49-F238E27FC236}">
                    <a16:creationId xmlns:a16="http://schemas.microsoft.com/office/drawing/2014/main" id="{A17468A9-4FEB-5009-EDD8-17DFDF132E6F}"/>
                  </a:ext>
                </a:extLst>
              </p:cNvPr>
              <p:cNvSpPr/>
              <p:nvPr/>
            </p:nvSpPr>
            <p:spPr>
              <a:xfrm>
                <a:off x="3688948" y="3246429"/>
                <a:ext cx="138272" cy="28315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乗算記号 55">
                <a:extLst>
                  <a:ext uri="{FF2B5EF4-FFF2-40B4-BE49-F238E27FC236}">
                    <a16:creationId xmlns:a16="http://schemas.microsoft.com/office/drawing/2014/main" id="{F175AD23-9BE1-451E-9D6F-FCB9D7741235}"/>
                  </a:ext>
                </a:extLst>
              </p:cNvPr>
              <p:cNvSpPr/>
              <p:nvPr/>
            </p:nvSpPr>
            <p:spPr>
              <a:xfrm>
                <a:off x="6417449" y="3176199"/>
                <a:ext cx="243574" cy="33312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0" name="グループ化 59">
                <a:extLst>
                  <a:ext uri="{FF2B5EF4-FFF2-40B4-BE49-F238E27FC236}">
                    <a16:creationId xmlns:a16="http://schemas.microsoft.com/office/drawing/2014/main" id="{DC0FFC90-D030-F283-6753-7EE499016123}"/>
                  </a:ext>
                </a:extLst>
              </p:cNvPr>
              <p:cNvGrpSpPr/>
              <p:nvPr/>
            </p:nvGrpSpPr>
            <p:grpSpPr>
              <a:xfrm>
                <a:off x="5750300" y="4752668"/>
                <a:ext cx="8569597" cy="400110"/>
                <a:chOff x="1470211" y="5533893"/>
                <a:chExt cx="8569597" cy="400110"/>
              </a:xfrm>
            </p:grpSpPr>
            <p:sp>
              <p:nvSpPr>
                <p:cNvPr id="57" name="乗算記号 56">
                  <a:extLst>
                    <a:ext uri="{FF2B5EF4-FFF2-40B4-BE49-F238E27FC236}">
                      <a16:creationId xmlns:a16="http://schemas.microsoft.com/office/drawing/2014/main" id="{226D6507-EF14-F72B-B856-32ADF3E7F015}"/>
                    </a:ext>
                  </a:extLst>
                </p:cNvPr>
                <p:cNvSpPr/>
                <p:nvPr/>
              </p:nvSpPr>
              <p:spPr>
                <a:xfrm>
                  <a:off x="1470211" y="5576950"/>
                  <a:ext cx="243574" cy="33312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テキスト ボックス 58">
                  <a:extLst>
                    <a:ext uri="{FF2B5EF4-FFF2-40B4-BE49-F238E27FC236}">
                      <a16:creationId xmlns:a16="http://schemas.microsoft.com/office/drawing/2014/main" id="{AF75A170-BAFA-9D66-7144-60EE079F724D}"/>
                    </a:ext>
                  </a:extLst>
                </p:cNvPr>
                <p:cNvSpPr txBox="1"/>
                <p:nvPr/>
              </p:nvSpPr>
              <p:spPr>
                <a:xfrm>
                  <a:off x="1574390" y="5533893"/>
                  <a:ext cx="8465418" cy="400110"/>
                </a:xfrm>
                <a:prstGeom prst="rect">
                  <a:avLst/>
                </a:prstGeom>
                <a:noFill/>
              </p:spPr>
              <p:txBody>
                <a:bodyPr wrap="square">
                  <a:spAutoFit/>
                </a:bodyPr>
                <a:lstStyle/>
                <a:p>
                  <a:r>
                    <a:rPr lang="ja-JP" altLang="en-US" sz="2000" dirty="0"/>
                    <a:t>：磁気軸</a:t>
                  </a:r>
                  <a:endParaRPr lang="en-US" altLang="ja-JP" sz="2000" dirty="0"/>
                </a:p>
              </p:txBody>
            </p:sp>
          </p:grpSp>
          <p:sp>
            <p:nvSpPr>
              <p:cNvPr id="61" name="テキスト ボックス 60">
                <a:extLst>
                  <a:ext uri="{FF2B5EF4-FFF2-40B4-BE49-F238E27FC236}">
                    <a16:creationId xmlns:a16="http://schemas.microsoft.com/office/drawing/2014/main" id="{1232ECED-84C4-CF02-29D5-F875AE812535}"/>
                  </a:ext>
                </a:extLst>
              </p:cNvPr>
              <p:cNvSpPr txBox="1"/>
              <p:nvPr/>
            </p:nvSpPr>
            <p:spPr>
              <a:xfrm>
                <a:off x="2493794" y="2073520"/>
                <a:ext cx="1106055" cy="430887"/>
              </a:xfrm>
              <a:prstGeom prst="rect">
                <a:avLst/>
              </a:prstGeom>
              <a:noFill/>
            </p:spPr>
            <p:txBody>
              <a:bodyPr wrap="square">
                <a:spAutoFit/>
              </a:bodyPr>
              <a:lstStyle/>
              <a:p>
                <a:r>
                  <a:rPr lang="ja-JP" altLang="en-US" sz="2200" dirty="0"/>
                  <a:t>合体前</a:t>
                </a:r>
                <a:endParaRPr lang="en-US" altLang="ja-JP" sz="2200" dirty="0"/>
              </a:p>
            </p:txBody>
          </p:sp>
          <p:sp>
            <p:nvSpPr>
              <p:cNvPr id="62" name="テキスト ボックス 61">
                <a:extLst>
                  <a:ext uri="{FF2B5EF4-FFF2-40B4-BE49-F238E27FC236}">
                    <a16:creationId xmlns:a16="http://schemas.microsoft.com/office/drawing/2014/main" id="{0461FFCD-CBE4-FA71-E030-9D1FA153A24C}"/>
                  </a:ext>
                </a:extLst>
              </p:cNvPr>
              <p:cNvSpPr txBox="1"/>
              <p:nvPr/>
            </p:nvSpPr>
            <p:spPr>
              <a:xfrm>
                <a:off x="5816648" y="2095529"/>
                <a:ext cx="1381493" cy="430887"/>
              </a:xfrm>
              <a:prstGeom prst="rect">
                <a:avLst/>
              </a:prstGeom>
              <a:noFill/>
            </p:spPr>
            <p:txBody>
              <a:bodyPr wrap="square">
                <a:spAutoFit/>
              </a:bodyPr>
              <a:lstStyle/>
              <a:p>
                <a:r>
                  <a:rPr lang="ja-JP" altLang="en-US" sz="2200" dirty="0"/>
                  <a:t>合体直後</a:t>
                </a:r>
                <a:endParaRPr lang="en-US" altLang="ja-JP" sz="2200" dirty="0"/>
              </a:p>
            </p:txBody>
          </p:sp>
        </p:grpSp>
        <p:sp>
          <p:nvSpPr>
            <p:cNvPr id="53" name="正方形/長方形 52">
              <a:extLst>
                <a:ext uri="{FF2B5EF4-FFF2-40B4-BE49-F238E27FC236}">
                  <a16:creationId xmlns:a16="http://schemas.microsoft.com/office/drawing/2014/main" id="{417BA07F-4805-15C4-DEA2-E6BCEA5B0F47}"/>
                </a:ext>
              </a:extLst>
            </p:cNvPr>
            <p:cNvSpPr/>
            <p:nvPr/>
          </p:nvSpPr>
          <p:spPr>
            <a:xfrm>
              <a:off x="2240280" y="4443987"/>
              <a:ext cx="819541" cy="1767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CD20331F-6748-1C74-4055-69B91EDDA0A0}"/>
              </a:ext>
            </a:extLst>
          </p:cNvPr>
          <p:cNvSpPr txBox="1"/>
          <p:nvPr/>
        </p:nvSpPr>
        <p:spPr>
          <a:xfrm>
            <a:off x="6628546" y="3853468"/>
            <a:ext cx="1365910" cy="430887"/>
          </a:xfrm>
          <a:prstGeom prst="rect">
            <a:avLst/>
          </a:prstGeom>
          <a:noFill/>
        </p:spPr>
        <p:txBody>
          <a:bodyPr wrap="square">
            <a:spAutoFit/>
          </a:bodyPr>
          <a:lstStyle/>
          <a:p>
            <a:r>
              <a:rPr lang="en-US" altLang="ja-JP" sz="2200" dirty="0"/>
              <a:t>EF = 150 A</a:t>
            </a:r>
            <a:endParaRPr lang="ja-JP" altLang="en-US" sz="2200" dirty="0"/>
          </a:p>
        </p:txBody>
      </p:sp>
    </p:spTree>
    <p:extLst>
      <p:ext uri="{BB962C8B-B14F-4D97-AF65-F5344CB8AC3E}">
        <p14:creationId xmlns:p14="http://schemas.microsoft.com/office/powerpoint/2010/main" val="4168865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9686C-CF1D-2AE3-5BD6-D3EC3472E11D}"/>
              </a:ext>
            </a:extLst>
          </p:cNvPr>
          <p:cNvSpPr>
            <a:spLocks noGrp="1"/>
          </p:cNvSpPr>
          <p:nvPr>
            <p:ph type="title"/>
          </p:nvPr>
        </p:nvSpPr>
        <p:spPr/>
        <p:txBody>
          <a:bodyPr/>
          <a:lstStyle/>
          <a:p>
            <a:r>
              <a:rPr lang="en-US" altLang="ja-JP" sz="5400" dirty="0">
                <a:solidFill>
                  <a:schemeClr val="tx1">
                    <a:lumMod val="85000"/>
                    <a:lumOff val="15000"/>
                  </a:schemeClr>
                </a:solidFill>
              </a:rPr>
              <a:t>5.</a:t>
            </a:r>
            <a:r>
              <a:rPr lang="ja-JP" altLang="en-US" sz="5400" dirty="0">
                <a:solidFill>
                  <a:schemeClr val="tx1">
                    <a:lumMod val="85000"/>
                    <a:lumOff val="15000"/>
                  </a:schemeClr>
                </a:solidFill>
              </a:rPr>
              <a:t>まとめ</a:t>
            </a:r>
            <a:endParaRPr kumimoji="1" lang="ja-JP" altLang="en-US" dirty="0"/>
          </a:p>
        </p:txBody>
      </p:sp>
    </p:spTree>
    <p:extLst>
      <p:ext uri="{BB962C8B-B14F-4D97-AF65-F5344CB8AC3E}">
        <p14:creationId xmlns:p14="http://schemas.microsoft.com/office/powerpoint/2010/main" val="2805999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コンテンツ プレースホルダー 2">
            <a:extLst>
              <a:ext uri="{FF2B5EF4-FFF2-40B4-BE49-F238E27FC236}">
                <a16:creationId xmlns:a16="http://schemas.microsoft.com/office/drawing/2014/main" id="{9D4F254B-01ED-0545-FC27-7336786BF052}"/>
              </a:ext>
            </a:extLst>
          </p:cNvPr>
          <p:cNvSpPr txBox="1">
            <a:spLocks/>
          </p:cNvSpPr>
          <p:nvPr/>
        </p:nvSpPr>
        <p:spPr>
          <a:xfrm>
            <a:off x="-1919" y="4442204"/>
            <a:ext cx="1877853" cy="940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500" dirty="0"/>
              <a:t>今後の</a:t>
            </a:r>
            <a:endParaRPr lang="en-US" altLang="ja-JP" sz="2500" dirty="0"/>
          </a:p>
          <a:p>
            <a:pPr marL="0" indent="0">
              <a:buFont typeface="Arial" panose="020B0604020202020204" pitchFamily="34" charset="0"/>
              <a:buNone/>
            </a:pPr>
            <a:r>
              <a:rPr lang="ja-JP" altLang="en-US" sz="2500" dirty="0"/>
              <a:t>計画</a:t>
            </a:r>
            <a:endParaRPr lang="ja-JP" altLang="en-US" sz="2500" dirty="0">
              <a:latin typeface="HaranoAjiMincho-Regular-Identity-H"/>
            </a:endParaRPr>
          </a:p>
          <a:p>
            <a:pPr marL="0" indent="0">
              <a:buFont typeface="Arial" panose="020B0604020202020204" pitchFamily="34" charset="0"/>
              <a:buNone/>
            </a:pPr>
            <a:endParaRPr lang="en-US" altLang="ja-JP" sz="2500" dirty="0"/>
          </a:p>
        </p:txBody>
      </p:sp>
      <p:sp>
        <p:nvSpPr>
          <p:cNvPr id="19" name="タイトル 1">
            <a:extLst>
              <a:ext uri="{FF2B5EF4-FFF2-40B4-BE49-F238E27FC236}">
                <a16:creationId xmlns:a16="http://schemas.microsoft.com/office/drawing/2014/main" id="{D06A5185-2214-CE5C-1035-C7139359DA17}"/>
              </a:ext>
            </a:extLst>
          </p:cNvPr>
          <p:cNvSpPr txBox="1">
            <a:spLocks/>
          </p:cNvSpPr>
          <p:nvPr/>
        </p:nvSpPr>
        <p:spPr>
          <a:xfrm>
            <a:off x="50799" y="113121"/>
            <a:ext cx="7901483" cy="1019939"/>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2500" dirty="0"/>
              <a:t>まとめ</a:t>
            </a:r>
          </a:p>
        </p:txBody>
      </p:sp>
      <p:graphicFrame>
        <p:nvGraphicFramePr>
          <p:cNvPr id="20" name="図表 19">
            <a:extLst>
              <a:ext uri="{FF2B5EF4-FFF2-40B4-BE49-F238E27FC236}">
                <a16:creationId xmlns:a16="http://schemas.microsoft.com/office/drawing/2014/main" id="{CBD21D8B-891F-C636-214F-890FAD9AA7BF}"/>
              </a:ext>
            </a:extLst>
          </p:cNvPr>
          <p:cNvGraphicFramePr/>
          <p:nvPr>
            <p:extLst>
              <p:ext uri="{D42A27DB-BD31-4B8C-83A1-F6EECF244321}">
                <p14:modId xmlns:p14="http://schemas.microsoft.com/office/powerpoint/2010/main" val="3570428571"/>
              </p:ext>
            </p:extLst>
          </p:nvPr>
        </p:nvGraphicFramePr>
        <p:xfrm>
          <a:off x="1191718" y="113121"/>
          <a:ext cx="7933527" cy="3959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1" name="図表 20">
            <a:extLst>
              <a:ext uri="{FF2B5EF4-FFF2-40B4-BE49-F238E27FC236}">
                <a16:creationId xmlns:a16="http://schemas.microsoft.com/office/drawing/2014/main" id="{86BF8D1A-7789-6E9D-D053-B40377C7D066}"/>
              </a:ext>
            </a:extLst>
          </p:cNvPr>
          <p:cNvGraphicFramePr/>
          <p:nvPr>
            <p:extLst>
              <p:ext uri="{D42A27DB-BD31-4B8C-83A1-F6EECF244321}">
                <p14:modId xmlns:p14="http://schemas.microsoft.com/office/powerpoint/2010/main" val="189304523"/>
              </p:ext>
            </p:extLst>
          </p:nvPr>
        </p:nvGraphicFramePr>
        <p:xfrm>
          <a:off x="1171044" y="3893761"/>
          <a:ext cx="7972955" cy="25447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9346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FAB178F-FEA0-D052-0439-4D291007DBD0}"/>
              </a:ext>
            </a:extLst>
          </p:cNvPr>
          <p:cNvSpPr>
            <a:spLocks noGrp="1"/>
          </p:cNvSpPr>
          <p:nvPr>
            <p:ph type="ctrTitle"/>
          </p:nvPr>
        </p:nvSpPr>
        <p:spPr/>
        <p:txBody>
          <a:bodyPr/>
          <a:lstStyle/>
          <a:p>
            <a:r>
              <a:rPr lang="ja-JP" altLang="en-US" dirty="0"/>
              <a:t>ご清聴ありがとうございました</a:t>
            </a:r>
          </a:p>
        </p:txBody>
      </p:sp>
      <p:sp>
        <p:nvSpPr>
          <p:cNvPr id="5" name="字幕 4">
            <a:extLst>
              <a:ext uri="{FF2B5EF4-FFF2-40B4-BE49-F238E27FC236}">
                <a16:creationId xmlns:a16="http://schemas.microsoft.com/office/drawing/2014/main" id="{13064C30-4E03-B44F-FA64-C5CF2FA226E0}"/>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253341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59686C-CF1D-2AE3-5BD6-D3EC3472E11D}"/>
              </a:ext>
            </a:extLst>
          </p:cNvPr>
          <p:cNvSpPr>
            <a:spLocks noGrp="1"/>
          </p:cNvSpPr>
          <p:nvPr>
            <p:ph type="ctrTitle"/>
          </p:nvPr>
        </p:nvSpPr>
        <p:spPr/>
        <p:txBody>
          <a:bodyPr/>
          <a:lstStyle/>
          <a:p>
            <a:r>
              <a:rPr kumimoji="1" lang="en-US" altLang="ja-JP" sz="5400" dirty="0">
                <a:solidFill>
                  <a:schemeClr val="tx1">
                    <a:lumMod val="85000"/>
                    <a:lumOff val="15000"/>
                  </a:schemeClr>
                </a:solidFill>
              </a:rPr>
              <a:t>6</a:t>
            </a:r>
            <a:r>
              <a:rPr kumimoji="1" lang="ja-JP" altLang="en-US" sz="5400" dirty="0">
                <a:solidFill>
                  <a:schemeClr val="tx1">
                    <a:lumMod val="85000"/>
                    <a:lumOff val="15000"/>
                  </a:schemeClr>
                </a:solidFill>
              </a:rPr>
              <a:t>．補足</a:t>
            </a:r>
            <a:endParaRPr kumimoji="1" lang="ja-JP" altLang="en-US" dirty="0"/>
          </a:p>
        </p:txBody>
      </p:sp>
      <p:sp>
        <p:nvSpPr>
          <p:cNvPr id="3" name="字幕 2">
            <a:extLst>
              <a:ext uri="{FF2B5EF4-FFF2-40B4-BE49-F238E27FC236}">
                <a16:creationId xmlns:a16="http://schemas.microsoft.com/office/drawing/2014/main" id="{391EA66F-6BC9-0CD4-F2B0-32B00BE71E6C}"/>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386405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BEDF4-8D97-5EC8-6E2C-7FC6CCC4D782}"/>
              </a:ext>
            </a:extLst>
          </p:cNvPr>
          <p:cNvSpPr>
            <a:spLocks noGrp="1"/>
          </p:cNvSpPr>
          <p:nvPr>
            <p:ph type="title"/>
          </p:nvPr>
        </p:nvSpPr>
        <p:spPr/>
        <p:txBody>
          <a:bodyPr anchor="ctr">
            <a:normAutofit fontScale="90000"/>
          </a:bodyPr>
          <a:lstStyle/>
          <a:p>
            <a:r>
              <a:rPr lang="ja-JP" altLang="en-US" dirty="0"/>
              <a:t>磁場閉じ込め方式</a:t>
            </a:r>
            <a:br>
              <a:rPr lang="en-US" altLang="ja-JP" dirty="0"/>
            </a:br>
            <a:endParaRPr lang="ja-JP" altLang="en-US" sz="1800" dirty="0"/>
          </a:p>
        </p:txBody>
      </p:sp>
      <mc:AlternateContent xmlns:mc="http://schemas.openxmlformats.org/markup-compatibility/2006" xmlns:a14="http://schemas.microsoft.com/office/drawing/2010/main">
        <mc:Choice Requires="a14">
          <p:graphicFrame>
            <p:nvGraphicFramePr>
              <p:cNvPr id="5" name="表 6">
                <a:extLst>
                  <a:ext uri="{FF2B5EF4-FFF2-40B4-BE49-F238E27FC236}">
                    <a16:creationId xmlns:a16="http://schemas.microsoft.com/office/drawing/2014/main" id="{C1142D69-A77A-C8F8-8A8A-510CC91CCD7B}"/>
                  </a:ext>
                </a:extLst>
              </p:cNvPr>
              <p:cNvGraphicFramePr>
                <a:graphicFrameLocks noGrp="1"/>
              </p:cNvGraphicFramePr>
              <p:nvPr>
                <p:ph idx="1"/>
                <p:extLst>
                  <p:ext uri="{D42A27DB-BD31-4B8C-83A1-F6EECF244321}">
                    <p14:modId xmlns:p14="http://schemas.microsoft.com/office/powerpoint/2010/main" val="2458634885"/>
                  </p:ext>
                </p:extLst>
              </p:nvPr>
            </p:nvGraphicFramePr>
            <p:xfrm>
              <a:off x="0" y="774700"/>
              <a:ext cx="9093200" cy="5520223"/>
            </p:xfrm>
            <a:graphic>
              <a:graphicData uri="http://schemas.openxmlformats.org/drawingml/2006/table">
                <a:tbl>
                  <a:tblPr firstRow="1" bandRow="1">
                    <a:tableStyleId>{93296810-A885-4BE3-A3E7-6D5BEEA58F35}</a:tableStyleId>
                  </a:tblPr>
                  <a:tblGrid>
                    <a:gridCol w="4546600">
                      <a:extLst>
                        <a:ext uri="{9D8B030D-6E8A-4147-A177-3AD203B41FA5}">
                          <a16:colId xmlns:a16="http://schemas.microsoft.com/office/drawing/2014/main" val="3140317503"/>
                        </a:ext>
                      </a:extLst>
                    </a:gridCol>
                    <a:gridCol w="4546600">
                      <a:extLst>
                        <a:ext uri="{9D8B030D-6E8A-4147-A177-3AD203B41FA5}">
                          <a16:colId xmlns:a16="http://schemas.microsoft.com/office/drawing/2014/main" val="2999865188"/>
                        </a:ext>
                      </a:extLst>
                    </a:gridCol>
                  </a:tblGrid>
                  <a:tr h="439148">
                    <a:tc>
                      <a:txBody>
                        <a:bodyPr/>
                        <a:lstStyle/>
                        <a:p>
                          <a:r>
                            <a:rPr kumimoji="1" lang="ja-JP" altLang="en-US" sz="1700" dirty="0"/>
                            <a:t>開放端型</a:t>
                          </a:r>
                        </a:p>
                      </a:txBody>
                      <a:tcPr marL="68580" marR="68580" marT="34290" marB="34290"/>
                    </a:tc>
                    <a:tc>
                      <a:txBody>
                        <a:bodyPr/>
                        <a:lstStyle/>
                        <a:p>
                          <a:r>
                            <a:rPr kumimoji="1" lang="ja-JP" altLang="en-US" sz="1700" dirty="0"/>
                            <a:t>トーラス型</a:t>
                          </a:r>
                        </a:p>
                      </a:txBody>
                      <a:tcPr marL="68580" marR="68580" marT="34290" marB="34290"/>
                    </a:tc>
                    <a:extLst>
                      <a:ext uri="{0D108BD9-81ED-4DB2-BD59-A6C34878D82A}">
                        <a16:rowId xmlns:a16="http://schemas.microsoft.com/office/drawing/2014/main" val="1050015218"/>
                      </a:ext>
                    </a:extLst>
                  </a:tr>
                  <a:tr h="613490">
                    <a:tc>
                      <a:txBody>
                        <a:bodyPr/>
                        <a:lstStyle/>
                        <a:p>
                          <a:r>
                            <a:rPr kumimoji="1" lang="ja-JP" altLang="en-US" sz="1700" dirty="0"/>
                            <a:t>ミラー型</a:t>
                          </a:r>
                        </a:p>
                      </a:txBody>
                      <a:tcPr marL="68580" marR="68580" marT="34290" marB="34290"/>
                    </a:tc>
                    <a:tc>
                      <a:txBody>
                        <a:bodyPr/>
                        <a:lstStyle/>
                        <a:p>
                          <a:r>
                            <a:rPr kumimoji="1" lang="ja-JP" altLang="en-US" sz="1700" dirty="0"/>
                            <a:t>スフェロマック型</a:t>
                          </a:r>
                        </a:p>
                      </a:txBody>
                      <a:tcPr marL="68580" marR="68580" marT="34290" marB="34290"/>
                    </a:tc>
                    <a:extLst>
                      <a:ext uri="{0D108BD9-81ED-4DB2-BD59-A6C34878D82A}">
                        <a16:rowId xmlns:a16="http://schemas.microsoft.com/office/drawing/2014/main" val="2670362678"/>
                      </a:ext>
                    </a:extLst>
                  </a:tr>
                  <a:tr h="2254628">
                    <a:tc>
                      <a:txBody>
                        <a:bodyPr/>
                        <a:lstStyle/>
                        <a:p>
                          <a:r>
                            <a:rPr kumimoji="1" lang="ja-JP" altLang="en-US" sz="1700" dirty="0"/>
                            <a:t>・</a:t>
                          </a:r>
                          <a:r>
                            <a:rPr lang="ja-JP" altLang="en-US" sz="1700" b="0" u="none" strike="noStrike" baseline="0" dirty="0"/>
                            <a:t>同方向電流を有する</a:t>
                          </a:r>
                          <a:r>
                            <a:rPr lang="en-US" altLang="ja-JP" sz="1700" b="0" u="none" strike="noStrike" baseline="0" dirty="0"/>
                            <a:t>2 </a:t>
                          </a:r>
                          <a:r>
                            <a:rPr lang="ja-JP" altLang="en-US" sz="1700" b="0" u="none" strike="noStrike" baseline="0" dirty="0"/>
                            <a:t>個の円形コイルで磁界を生成</a:t>
                          </a:r>
                          <a:endParaRPr lang="en-US" altLang="ja-JP" sz="1700" b="0" u="none" strike="noStrike" baseline="0" dirty="0"/>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700" b="0" u="none" strike="noStrike" baseline="0" dirty="0"/>
                            <a:t>・半径方向</a:t>
                          </a:r>
                          <a:r>
                            <a:rPr kumimoji="1" lang="ja-JP" altLang="en-US" sz="1700" dirty="0"/>
                            <a:t>外側に行くほど磁場が弱くなる</a:t>
                          </a:r>
                          <a:endParaRPr kumimoji="1" lang="en-US" altLang="ja-JP" sz="1700" dirty="0"/>
                        </a:p>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en-US" altLang="ja-JP" sz="1700" dirty="0"/>
                        </a:p>
                      </a:txBody>
                      <a:tcPr marL="68580" marR="68580" marT="34290" marB="34290"/>
                    </a:tc>
                    <a:tc>
                      <a:txBody>
                        <a:bodyPr/>
                        <a:lstStyle/>
                        <a:p>
                          <a:pPr marL="0" indent="0">
                            <a:lnSpc>
                              <a:spcPct val="100000"/>
                            </a:lnSpc>
                            <a:spcBef>
                              <a:spcPts val="1170"/>
                            </a:spcBef>
                            <a:buNone/>
                            <a:tabLst>
                              <a:tab pos="358775" algn="l"/>
                            </a:tabLst>
                          </a:pPr>
                          <a:r>
                            <a:rPr lang="ja-JP" altLang="en-US" sz="1700" dirty="0">
                              <a:solidFill>
                                <a:srgbClr val="404040"/>
                              </a:solidFill>
                            </a:rPr>
                            <a:t>・自身のポロイダル電流とトロイダル電</a:t>
                          </a:r>
                          <a:r>
                            <a:rPr lang="ja-JP" altLang="en-US" sz="1700" spc="-10" dirty="0">
                              <a:solidFill>
                                <a:srgbClr val="404040"/>
                              </a:solidFill>
                            </a:rPr>
                            <a:t>流</a:t>
                          </a:r>
                          <a:r>
                            <a:rPr lang="ja-JP" altLang="en-US" sz="1700" dirty="0">
                              <a:solidFill>
                                <a:srgbClr val="404040"/>
                              </a:solidFill>
                            </a:rPr>
                            <a:t>のみ</a:t>
                          </a:r>
                          <a:r>
                            <a:rPr lang="ja-JP" altLang="en-US" sz="1700" spc="-10" dirty="0">
                              <a:solidFill>
                                <a:srgbClr val="404040"/>
                              </a:solidFill>
                            </a:rPr>
                            <a:t>で</a:t>
                          </a:r>
                          <a:r>
                            <a:rPr lang="ja-JP" altLang="en-US" sz="1700" spc="-15" dirty="0">
                              <a:solidFill>
                                <a:srgbClr val="404040"/>
                              </a:solidFill>
                            </a:rPr>
                            <a:t>維</a:t>
                          </a:r>
                          <a:r>
                            <a:rPr lang="ja-JP" altLang="en-US" sz="1700" spc="-50" dirty="0">
                              <a:solidFill>
                                <a:srgbClr val="404040"/>
                              </a:solidFill>
                            </a:rPr>
                            <a:t>持</a:t>
                          </a:r>
                          <a:endParaRPr lang="en-US" altLang="ja-JP" sz="1700" spc="-50" dirty="0">
                            <a:solidFill>
                              <a:srgbClr val="404040"/>
                            </a:solidFill>
                          </a:endParaRPr>
                        </a:p>
                        <a:p>
                          <a:pPr marL="0" indent="0">
                            <a:lnSpc>
                              <a:spcPct val="100000"/>
                            </a:lnSpc>
                            <a:spcBef>
                              <a:spcPts val="1170"/>
                            </a:spcBef>
                            <a:buNone/>
                            <a:tabLst>
                              <a:tab pos="358775" algn="l"/>
                            </a:tabLst>
                          </a:pPr>
                          <a:r>
                            <a:rPr lang="en-US" altLang="ja-JP" sz="1700" spc="-10" dirty="0">
                              <a:solidFill>
                                <a:srgbClr val="404040"/>
                              </a:solidFill>
                            </a:rPr>
                            <a:t>(=</a:t>
                          </a:r>
                          <a:r>
                            <a:rPr lang="ja-JP" altLang="en-US" sz="1700" dirty="0">
                              <a:solidFill>
                                <a:srgbClr val="404040"/>
                              </a:solidFill>
                            </a:rPr>
                            <a:t>外部トロイダル磁場なし</a:t>
                          </a:r>
                          <a:r>
                            <a:rPr lang="en-US" altLang="ja-JP" sz="1700" spc="-50" dirty="0">
                              <a:solidFill>
                                <a:srgbClr val="404040"/>
                              </a:solidFill>
                            </a:rPr>
                            <a:t>)</a:t>
                          </a:r>
                          <a:endParaRPr lang="ja-JP" altLang="en-US" sz="1700" dirty="0"/>
                        </a:p>
                        <a:p>
                          <a:pPr marL="0" indent="0">
                            <a:lnSpc>
                              <a:spcPts val="1755"/>
                            </a:lnSpc>
                            <a:spcBef>
                              <a:spcPts val="1705"/>
                            </a:spcBef>
                            <a:buNone/>
                            <a:tabLst>
                              <a:tab pos="358775" algn="l"/>
                              <a:tab pos="2012314" algn="l"/>
                            </a:tabLst>
                          </a:pPr>
                          <a:r>
                            <a:rPr lang="ja-JP" altLang="en-US" sz="1700" spc="-20" dirty="0">
                              <a:solidFill>
                                <a:srgbClr val="404040"/>
                              </a:solidFill>
                            </a:rPr>
                            <a:t>・</a:t>
                          </a:r>
                          <a:r>
                            <a:rPr lang="en-US" altLang="ja-JP" sz="1700" spc="-20" dirty="0">
                              <a:solidFill>
                                <a:srgbClr val="404040"/>
                              </a:solidFill>
                            </a:rPr>
                            <a:t>force-</a:t>
                          </a:r>
                          <a:r>
                            <a:rPr lang="en-US" altLang="ja-JP" sz="1700" spc="-10" dirty="0">
                              <a:solidFill>
                                <a:srgbClr val="404040"/>
                              </a:solidFill>
                            </a:rPr>
                            <a:t>free</a:t>
                          </a:r>
                          <a:r>
                            <a:rPr lang="ja-JP" altLang="en-US" sz="1700" spc="-50" dirty="0">
                              <a:solidFill>
                                <a:srgbClr val="404040"/>
                              </a:solidFill>
                            </a:rPr>
                            <a:t>場</a:t>
                          </a:r>
                          <a14:m>
                            <m:oMath xmlns:m="http://schemas.openxmlformats.org/officeDocument/2006/math">
                              <m:r>
                                <a:rPr lang="en-US" altLang="ja-JP" sz="1700" b="0" smtClean="0">
                                  <a:solidFill>
                                    <a:srgbClr val="404040"/>
                                  </a:solidFill>
                                  <a:latin typeface="Cambria Math" panose="02040503050406030204" pitchFamily="18" charset="0"/>
                                </a:rPr>
                                <m:t> </m:t>
                              </m:r>
                              <m:f>
                                <m:fPr>
                                  <m:ctrlPr>
                                    <a:rPr lang="ja-JP" altLang="en-US" sz="1700" i="1" smtClean="0">
                                      <a:solidFill>
                                        <a:srgbClr val="404040"/>
                                      </a:solidFill>
                                      <a:latin typeface="Cambria Math" panose="02040503050406030204" pitchFamily="18" charset="0"/>
                                    </a:rPr>
                                  </m:ctrlPr>
                                </m:fPr>
                                <m:num>
                                  <m:r>
                                    <a:rPr lang="ja-JP" altLang="en-US" sz="1700" b="0" smtClean="0">
                                      <a:solidFill>
                                        <a:srgbClr val="404040"/>
                                      </a:solidFill>
                                      <a:latin typeface="Cambria Math" panose="02040503050406030204" pitchFamily="18" charset="0"/>
                                    </a:rPr>
                                    <m:t>𝑗</m:t>
                                  </m:r>
                                  <m:r>
                                    <a:rPr lang="ja-JP" altLang="en-US" sz="1700" smtClean="0">
                                      <a:solidFill>
                                        <a:srgbClr val="404040"/>
                                      </a:solidFill>
                                      <a:latin typeface="Cambria Math" panose="02040503050406030204" pitchFamily="18" charset="0"/>
                                    </a:rPr>
                                    <m:t>∙</m:t>
                                  </m:r>
                                  <m:r>
                                    <a:rPr lang="ja-JP" altLang="en-US" sz="1700" b="0" smtClean="0">
                                      <a:solidFill>
                                        <a:srgbClr val="404040"/>
                                      </a:solidFill>
                                      <a:latin typeface="Cambria Math" panose="02040503050406030204" pitchFamily="18" charset="0"/>
                                    </a:rPr>
                                    <m:t>𝐵</m:t>
                                  </m:r>
                                </m:num>
                                <m:den>
                                  <m:sSup>
                                    <m:sSupPr>
                                      <m:ctrlPr>
                                        <a:rPr lang="ja-JP" altLang="en-US" sz="1700" i="1" smtClean="0">
                                          <a:solidFill>
                                            <a:srgbClr val="404040"/>
                                          </a:solidFill>
                                          <a:latin typeface="Cambria Math" panose="02040503050406030204" pitchFamily="18" charset="0"/>
                                        </a:rPr>
                                      </m:ctrlPr>
                                    </m:sSupPr>
                                    <m:e>
                                      <m:r>
                                        <a:rPr lang="ja-JP" altLang="en-US" sz="1700" b="0" smtClean="0">
                                          <a:solidFill>
                                            <a:srgbClr val="404040"/>
                                          </a:solidFill>
                                          <a:latin typeface="Cambria Math" panose="02040503050406030204" pitchFamily="18" charset="0"/>
                                        </a:rPr>
                                        <m:t>𝐵</m:t>
                                      </m:r>
                                    </m:e>
                                    <m:sup>
                                      <m:r>
                                        <a:rPr lang="en-US" altLang="ja-JP" sz="1700" smtClean="0">
                                          <a:solidFill>
                                            <a:srgbClr val="404040"/>
                                          </a:solidFill>
                                          <a:latin typeface="Cambria Math" panose="02040503050406030204" pitchFamily="18" charset="0"/>
                                        </a:rPr>
                                        <m:t>2</m:t>
                                      </m:r>
                                    </m:sup>
                                  </m:sSup>
                                </m:den>
                              </m:f>
                            </m:oMath>
                          </a14:m>
                          <a:r>
                            <a:rPr lang="ja-JP" altLang="en-US" sz="1700" spc="412" baseline="45977" dirty="0">
                              <a:solidFill>
                                <a:srgbClr val="404040"/>
                              </a:solidFill>
                            </a:rPr>
                            <a:t> </a:t>
                          </a:r>
                          <a:r>
                            <a:rPr lang="en-US" altLang="ja-JP" sz="1700" dirty="0">
                              <a:solidFill>
                                <a:srgbClr val="404040"/>
                              </a:solidFill>
                            </a:rPr>
                            <a:t>=</a:t>
                          </a:r>
                          <a:r>
                            <a:rPr lang="ja-JP" altLang="en-US" sz="1700" spc="125" dirty="0">
                              <a:solidFill>
                                <a:srgbClr val="404040"/>
                              </a:solidFill>
                            </a:rPr>
                            <a:t> </a:t>
                          </a:r>
                          <a:r>
                            <a:rPr lang="ja-JP" altLang="en-US" sz="1700" dirty="0">
                              <a:solidFill>
                                <a:srgbClr val="404040"/>
                              </a:solidFill>
                            </a:rPr>
                            <a:t>𝜆</a:t>
                          </a:r>
                          <a:r>
                            <a:rPr lang="ja-JP" altLang="en-US" sz="1700" spc="55" dirty="0">
                              <a:solidFill>
                                <a:srgbClr val="404040"/>
                              </a:solidFill>
                            </a:rPr>
                            <a:t> </a:t>
                          </a:r>
                          <a:r>
                            <a:rPr lang="en-US" altLang="ja-JP" sz="1700" dirty="0">
                              <a:solidFill>
                                <a:srgbClr val="404040"/>
                              </a:solidFill>
                            </a:rPr>
                            <a:t>(</a:t>
                          </a:r>
                          <a:r>
                            <a:rPr lang="ja-JP" altLang="en-US" sz="1700" dirty="0">
                              <a:solidFill>
                                <a:srgbClr val="404040"/>
                              </a:solidFill>
                            </a:rPr>
                            <a:t>𝑗</a:t>
                          </a:r>
                          <a:r>
                            <a:rPr lang="ja-JP" altLang="en-US" sz="1700" spc="155" dirty="0">
                              <a:solidFill>
                                <a:srgbClr val="404040"/>
                              </a:solidFill>
                            </a:rPr>
                            <a:t> </a:t>
                          </a:r>
                          <a:r>
                            <a:rPr lang="ja-JP" altLang="en-US" sz="1700" dirty="0">
                              <a:solidFill>
                                <a:srgbClr val="404040"/>
                              </a:solidFill>
                            </a:rPr>
                            <a:t>∥</a:t>
                          </a:r>
                          <a:r>
                            <a:rPr lang="ja-JP" altLang="en-US" sz="1700" spc="125" dirty="0">
                              <a:solidFill>
                                <a:srgbClr val="404040"/>
                              </a:solidFill>
                            </a:rPr>
                            <a:t> </a:t>
                          </a:r>
                          <a:r>
                            <a:rPr lang="ja-JP" altLang="en-US" sz="1700" dirty="0">
                              <a:solidFill>
                                <a:srgbClr val="404040"/>
                              </a:solidFill>
                            </a:rPr>
                            <a:t>𝐵</a:t>
                          </a:r>
                          <a:r>
                            <a:rPr lang="en-US" altLang="ja-JP" sz="1700" dirty="0">
                              <a:solidFill>
                                <a:srgbClr val="404040"/>
                              </a:solidFill>
                            </a:rPr>
                            <a:t>)</a:t>
                          </a:r>
                          <a:r>
                            <a:rPr lang="ja-JP" altLang="en-US" sz="1700" dirty="0">
                              <a:solidFill>
                                <a:srgbClr val="404040"/>
                              </a:solidFill>
                            </a:rPr>
                            <a:t>　が成り立</a:t>
                          </a:r>
                          <a:r>
                            <a:rPr lang="ja-JP" altLang="en-US" sz="1700" spc="-50" dirty="0">
                              <a:solidFill>
                                <a:srgbClr val="404040"/>
                              </a:solidFill>
                            </a:rPr>
                            <a:t>つ</a:t>
                          </a:r>
                          <a:endParaRPr lang="ja-JP" altLang="en-US" sz="1700" dirty="0"/>
                        </a:p>
                        <a:p>
                          <a:endParaRPr kumimoji="1" lang="ja-JP" altLang="en-US" sz="1700" dirty="0"/>
                        </a:p>
                      </a:txBody>
                      <a:tcPr marL="68580" marR="68580" marT="34290" marB="34290"/>
                    </a:tc>
                    <a:extLst>
                      <a:ext uri="{0D108BD9-81ED-4DB2-BD59-A6C34878D82A}">
                        <a16:rowId xmlns:a16="http://schemas.microsoft.com/office/drawing/2014/main" val="486456300"/>
                      </a:ext>
                    </a:extLst>
                  </a:tr>
                  <a:tr h="787437">
                    <a:tc>
                      <a:txBody>
                        <a:bodyPr/>
                        <a:lstStyle/>
                        <a:p>
                          <a:r>
                            <a:rPr kumimoji="1" lang="ja-JP" altLang="en-US" sz="1700" dirty="0"/>
                            <a:t>太陽表面から上昇するほど磁場が弱くなる</a:t>
                          </a:r>
                        </a:p>
                      </a:txBody>
                      <a:tcPr marL="68580" marR="68580" marT="34290" marB="3429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ja-JP" altLang="en-US" sz="1700" spc="-5" dirty="0">
                              <a:solidFill>
                                <a:srgbClr val="404040"/>
                              </a:solidFill>
                            </a:rPr>
                            <a:t>太陽コロナ中の安定平衡状態</a:t>
                          </a:r>
                          <a:endParaRPr lang="ja-JP" altLang="en-US" sz="1700" dirty="0">
                            <a:latin typeface="MS PGothic"/>
                            <a:cs typeface="MS PGothic"/>
                          </a:endParaRPr>
                        </a:p>
                      </a:txBody>
                      <a:tcPr marL="68580" marR="68580" marT="34290" marB="34290"/>
                    </a:tc>
                    <a:extLst>
                      <a:ext uri="{0D108BD9-81ED-4DB2-BD59-A6C34878D82A}">
                        <a16:rowId xmlns:a16="http://schemas.microsoft.com/office/drawing/2014/main" val="2770652970"/>
                      </a:ext>
                    </a:extLst>
                  </a:tr>
                  <a:tr h="1425520">
                    <a:tc>
                      <a:txBody>
                        <a:bodyPr/>
                        <a:lstStyle/>
                        <a:p>
                          <a:endParaRPr kumimoji="1" lang="ja-JP" altLang="en-US" sz="1700" dirty="0"/>
                        </a:p>
                      </a:txBody>
                      <a:tcPr marL="68580" marR="68580" marT="34290" marB="3429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ja-JP" altLang="en-US" sz="1700" dirty="0">
                            <a:latin typeface="MS PGothic"/>
                            <a:cs typeface="MS PGothic"/>
                          </a:endParaRPr>
                        </a:p>
                      </a:txBody>
                      <a:tcPr marL="68580" marR="68580" marT="34290" marB="34290"/>
                    </a:tc>
                    <a:extLst>
                      <a:ext uri="{0D108BD9-81ED-4DB2-BD59-A6C34878D82A}">
                        <a16:rowId xmlns:a16="http://schemas.microsoft.com/office/drawing/2014/main" val="3702619649"/>
                      </a:ext>
                    </a:extLst>
                  </a:tr>
                </a:tbl>
              </a:graphicData>
            </a:graphic>
          </p:graphicFrame>
        </mc:Choice>
        <mc:Fallback xmlns="">
          <p:graphicFrame>
            <p:nvGraphicFramePr>
              <p:cNvPr id="5" name="表 6">
                <a:extLst>
                  <a:ext uri="{FF2B5EF4-FFF2-40B4-BE49-F238E27FC236}">
                    <a16:creationId xmlns:a16="http://schemas.microsoft.com/office/drawing/2014/main" id="{C1142D69-A77A-C8F8-8A8A-510CC91CCD7B}"/>
                  </a:ext>
                </a:extLst>
              </p:cNvPr>
              <p:cNvGraphicFramePr>
                <a:graphicFrameLocks noGrp="1"/>
              </p:cNvGraphicFramePr>
              <p:nvPr>
                <p:ph idx="1"/>
                <p:extLst>
                  <p:ext uri="{D42A27DB-BD31-4B8C-83A1-F6EECF244321}">
                    <p14:modId xmlns:p14="http://schemas.microsoft.com/office/powerpoint/2010/main" val="2458634885"/>
                  </p:ext>
                </p:extLst>
              </p:nvPr>
            </p:nvGraphicFramePr>
            <p:xfrm>
              <a:off x="0" y="774700"/>
              <a:ext cx="9093200" cy="5520223"/>
            </p:xfrm>
            <a:graphic>
              <a:graphicData uri="http://schemas.openxmlformats.org/drawingml/2006/table">
                <a:tbl>
                  <a:tblPr firstRow="1" bandRow="1">
                    <a:tableStyleId>{93296810-A885-4BE3-A3E7-6D5BEEA58F35}</a:tableStyleId>
                  </a:tblPr>
                  <a:tblGrid>
                    <a:gridCol w="4546600">
                      <a:extLst>
                        <a:ext uri="{9D8B030D-6E8A-4147-A177-3AD203B41FA5}">
                          <a16:colId xmlns:a16="http://schemas.microsoft.com/office/drawing/2014/main" val="3140317503"/>
                        </a:ext>
                      </a:extLst>
                    </a:gridCol>
                    <a:gridCol w="4546600">
                      <a:extLst>
                        <a:ext uri="{9D8B030D-6E8A-4147-A177-3AD203B41FA5}">
                          <a16:colId xmlns:a16="http://schemas.microsoft.com/office/drawing/2014/main" val="2999865188"/>
                        </a:ext>
                      </a:extLst>
                    </a:gridCol>
                  </a:tblGrid>
                  <a:tr h="439148">
                    <a:tc>
                      <a:txBody>
                        <a:bodyPr/>
                        <a:lstStyle/>
                        <a:p>
                          <a:r>
                            <a:rPr kumimoji="1" lang="ja-JP" altLang="en-US" sz="1700" dirty="0"/>
                            <a:t>開放端型</a:t>
                          </a:r>
                        </a:p>
                      </a:txBody>
                      <a:tcPr marL="68580" marR="68580" marT="34290" marB="34290"/>
                    </a:tc>
                    <a:tc>
                      <a:txBody>
                        <a:bodyPr/>
                        <a:lstStyle/>
                        <a:p>
                          <a:r>
                            <a:rPr kumimoji="1" lang="ja-JP" altLang="en-US" sz="1700" dirty="0"/>
                            <a:t>トーラス型</a:t>
                          </a:r>
                        </a:p>
                      </a:txBody>
                      <a:tcPr marL="68580" marR="68580" marT="34290" marB="34290"/>
                    </a:tc>
                    <a:extLst>
                      <a:ext uri="{0D108BD9-81ED-4DB2-BD59-A6C34878D82A}">
                        <a16:rowId xmlns:a16="http://schemas.microsoft.com/office/drawing/2014/main" val="1050015218"/>
                      </a:ext>
                    </a:extLst>
                  </a:tr>
                  <a:tr h="613490">
                    <a:tc>
                      <a:txBody>
                        <a:bodyPr/>
                        <a:lstStyle/>
                        <a:p>
                          <a:r>
                            <a:rPr kumimoji="1" lang="ja-JP" altLang="en-US" sz="1700" dirty="0"/>
                            <a:t>ミラー型</a:t>
                          </a:r>
                        </a:p>
                      </a:txBody>
                      <a:tcPr marL="68580" marR="68580" marT="34290" marB="34290"/>
                    </a:tc>
                    <a:tc>
                      <a:txBody>
                        <a:bodyPr/>
                        <a:lstStyle/>
                        <a:p>
                          <a:r>
                            <a:rPr kumimoji="1" lang="ja-JP" altLang="en-US" sz="1700" dirty="0"/>
                            <a:t>スフェロマック型</a:t>
                          </a:r>
                        </a:p>
                      </a:txBody>
                      <a:tcPr marL="68580" marR="68580" marT="34290" marB="34290"/>
                    </a:tc>
                    <a:extLst>
                      <a:ext uri="{0D108BD9-81ED-4DB2-BD59-A6C34878D82A}">
                        <a16:rowId xmlns:a16="http://schemas.microsoft.com/office/drawing/2014/main" val="2670362678"/>
                      </a:ext>
                    </a:extLst>
                  </a:tr>
                  <a:tr h="2254628">
                    <a:tc>
                      <a:txBody>
                        <a:bodyPr/>
                        <a:lstStyle/>
                        <a:p>
                          <a:r>
                            <a:rPr kumimoji="1" lang="ja-JP" altLang="en-US" sz="1700" dirty="0"/>
                            <a:t>・</a:t>
                          </a:r>
                          <a:r>
                            <a:rPr lang="ja-JP" altLang="en-US" sz="1700" b="0" u="none" strike="noStrike" baseline="0" dirty="0"/>
                            <a:t>同方向電流を有する</a:t>
                          </a:r>
                          <a:r>
                            <a:rPr lang="en-US" altLang="ja-JP" sz="1700" b="0" u="none" strike="noStrike" baseline="0" dirty="0"/>
                            <a:t>2 </a:t>
                          </a:r>
                          <a:r>
                            <a:rPr lang="ja-JP" altLang="en-US" sz="1700" b="0" u="none" strike="noStrike" baseline="0" dirty="0"/>
                            <a:t>個の円形コイルで磁界を生成</a:t>
                          </a:r>
                          <a:endParaRPr lang="en-US" altLang="ja-JP" sz="1700" b="0" u="none" strike="noStrike" baseline="0" dirty="0"/>
                        </a:p>
                        <a:p>
                          <a:pPr marL="0" marR="0" lvl="0" indent="0" algn="l" defTabSz="914377" rtl="0" eaLnBrk="1" fontAlgn="auto" latinLnBrk="0" hangingPunct="1">
                            <a:lnSpc>
                              <a:spcPct val="100000"/>
                            </a:lnSpc>
                            <a:spcBef>
                              <a:spcPts val="0"/>
                            </a:spcBef>
                            <a:spcAft>
                              <a:spcPts val="0"/>
                            </a:spcAft>
                            <a:buClrTx/>
                            <a:buSzTx/>
                            <a:buFontTx/>
                            <a:buNone/>
                            <a:tabLst/>
                            <a:defRPr/>
                          </a:pPr>
                          <a:r>
                            <a:rPr kumimoji="1" lang="ja-JP" altLang="en-US" sz="1700" b="0" u="none" strike="noStrike" baseline="0" dirty="0"/>
                            <a:t>・半径方向</a:t>
                          </a:r>
                          <a:r>
                            <a:rPr kumimoji="1" lang="ja-JP" altLang="en-US" sz="1700" dirty="0"/>
                            <a:t>外側に行くほど磁場が弱くなる</a:t>
                          </a:r>
                          <a:endParaRPr kumimoji="1" lang="en-US" altLang="ja-JP" sz="1700" dirty="0"/>
                        </a:p>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en-US" altLang="ja-JP" sz="1700" dirty="0"/>
                        </a:p>
                      </a:txBody>
                      <a:tcPr marL="68580" marR="68580" marT="34290" marB="34290"/>
                    </a:tc>
                    <a:tc>
                      <a:txBody>
                        <a:bodyPr/>
                        <a:lstStyle/>
                        <a:p>
                          <a:endParaRPr lang="ja-JP"/>
                        </a:p>
                      </a:txBody>
                      <a:tcPr marL="68580" marR="68580" marT="34290" marB="34290">
                        <a:blipFill>
                          <a:blip r:embed="rId3"/>
                          <a:stretch>
                            <a:fillRect l="-100268" t="-48649" r="-536" b="-98649"/>
                          </a:stretch>
                        </a:blipFill>
                      </a:tcPr>
                    </a:tc>
                    <a:extLst>
                      <a:ext uri="{0D108BD9-81ED-4DB2-BD59-A6C34878D82A}">
                        <a16:rowId xmlns:a16="http://schemas.microsoft.com/office/drawing/2014/main" val="486456300"/>
                      </a:ext>
                    </a:extLst>
                  </a:tr>
                  <a:tr h="787437">
                    <a:tc>
                      <a:txBody>
                        <a:bodyPr/>
                        <a:lstStyle/>
                        <a:p>
                          <a:r>
                            <a:rPr kumimoji="1" lang="ja-JP" altLang="en-US" sz="1700" dirty="0"/>
                            <a:t>太陽表面から上昇するほど磁場が弱くなる</a:t>
                          </a:r>
                        </a:p>
                      </a:txBody>
                      <a:tcPr marL="68580" marR="68580" marT="34290" marB="3429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ja-JP" altLang="en-US" sz="1700" spc="-5" dirty="0">
                              <a:solidFill>
                                <a:srgbClr val="404040"/>
                              </a:solidFill>
                            </a:rPr>
                            <a:t>太陽コロナ中の安定平衡状態</a:t>
                          </a:r>
                          <a:endParaRPr lang="ja-JP" altLang="en-US" sz="1700" dirty="0">
                            <a:latin typeface="MS PGothic"/>
                            <a:cs typeface="MS PGothic"/>
                          </a:endParaRPr>
                        </a:p>
                      </a:txBody>
                      <a:tcPr marL="68580" marR="68580" marT="34290" marB="34290"/>
                    </a:tc>
                    <a:extLst>
                      <a:ext uri="{0D108BD9-81ED-4DB2-BD59-A6C34878D82A}">
                        <a16:rowId xmlns:a16="http://schemas.microsoft.com/office/drawing/2014/main" val="2770652970"/>
                      </a:ext>
                    </a:extLst>
                  </a:tr>
                  <a:tr h="1425520">
                    <a:tc>
                      <a:txBody>
                        <a:bodyPr/>
                        <a:lstStyle/>
                        <a:p>
                          <a:endParaRPr kumimoji="1" lang="ja-JP" altLang="en-US" sz="1700" dirty="0"/>
                        </a:p>
                      </a:txBody>
                      <a:tcPr marL="68580" marR="68580" marT="34290" marB="34290"/>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ja-JP" altLang="en-US" sz="1700" dirty="0">
                            <a:latin typeface="MS PGothic"/>
                            <a:cs typeface="MS PGothic"/>
                          </a:endParaRPr>
                        </a:p>
                      </a:txBody>
                      <a:tcPr marL="68580" marR="68580" marT="34290" marB="34290"/>
                    </a:tc>
                    <a:extLst>
                      <a:ext uri="{0D108BD9-81ED-4DB2-BD59-A6C34878D82A}">
                        <a16:rowId xmlns:a16="http://schemas.microsoft.com/office/drawing/2014/main" val="3702619649"/>
                      </a:ext>
                    </a:extLst>
                  </a:tr>
                </a:tbl>
              </a:graphicData>
            </a:graphic>
          </p:graphicFrame>
        </mc:Fallback>
      </mc:AlternateContent>
      <p:pic>
        <p:nvPicPr>
          <p:cNvPr id="7" name="図 6">
            <a:extLst>
              <a:ext uri="{FF2B5EF4-FFF2-40B4-BE49-F238E27FC236}">
                <a16:creationId xmlns:a16="http://schemas.microsoft.com/office/drawing/2014/main" id="{8AF36288-9865-589A-714D-E8D0D2588E51}"/>
              </a:ext>
            </a:extLst>
          </p:cNvPr>
          <p:cNvPicPr>
            <a:picLocks noChangeAspect="1"/>
          </p:cNvPicPr>
          <p:nvPr/>
        </p:nvPicPr>
        <p:blipFill rotWithShape="1">
          <a:blip r:embed="rId4"/>
          <a:srcRect l="8573" t="4577" r="69342"/>
          <a:stretch/>
        </p:blipFill>
        <p:spPr>
          <a:xfrm>
            <a:off x="5768064" y="4716098"/>
            <a:ext cx="2153527" cy="1621023"/>
          </a:xfrm>
          <a:prstGeom prst="rect">
            <a:avLst/>
          </a:prstGeom>
        </p:spPr>
      </p:pic>
      <p:pic>
        <p:nvPicPr>
          <p:cNvPr id="9" name="図 8">
            <a:extLst>
              <a:ext uri="{FF2B5EF4-FFF2-40B4-BE49-F238E27FC236}">
                <a16:creationId xmlns:a16="http://schemas.microsoft.com/office/drawing/2014/main" id="{A3D03347-D8F8-A4F4-B4DA-7C17745B6384}"/>
              </a:ext>
            </a:extLst>
          </p:cNvPr>
          <p:cNvPicPr>
            <a:picLocks noChangeAspect="1"/>
          </p:cNvPicPr>
          <p:nvPr/>
        </p:nvPicPr>
        <p:blipFill rotWithShape="1">
          <a:blip r:embed="rId5"/>
          <a:srcRect t="1364" r="44329"/>
          <a:stretch/>
        </p:blipFill>
        <p:spPr>
          <a:xfrm>
            <a:off x="1222409" y="4758297"/>
            <a:ext cx="2764568" cy="1621023"/>
          </a:xfrm>
          <a:prstGeom prst="rect">
            <a:avLst/>
          </a:prstGeom>
        </p:spPr>
      </p:pic>
    </p:spTree>
    <p:extLst>
      <p:ext uri="{BB962C8B-B14F-4D97-AF65-F5344CB8AC3E}">
        <p14:creationId xmlns:p14="http://schemas.microsoft.com/office/powerpoint/2010/main" val="348708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894327-2D98-60B4-9035-56D64373DE3D}"/>
              </a:ext>
            </a:extLst>
          </p:cNvPr>
          <p:cNvSpPr>
            <a:spLocks noGrp="1"/>
          </p:cNvSpPr>
          <p:nvPr>
            <p:ph type="title"/>
          </p:nvPr>
        </p:nvSpPr>
        <p:spPr/>
        <p:txBody>
          <a:bodyPr/>
          <a:lstStyle/>
          <a:p>
            <a:r>
              <a:rPr lang="en-US" altLang="ja-JP" sz="5400" dirty="0">
                <a:solidFill>
                  <a:schemeClr val="tx1">
                    <a:lumMod val="85000"/>
                    <a:lumOff val="15000"/>
                  </a:schemeClr>
                </a:solidFill>
              </a:rPr>
              <a:t>1.</a:t>
            </a:r>
            <a:r>
              <a:rPr lang="ja-JP" altLang="en-US" sz="5400" dirty="0">
                <a:solidFill>
                  <a:schemeClr val="tx1">
                    <a:lumMod val="85000"/>
                    <a:lumOff val="15000"/>
                  </a:schemeClr>
                </a:solidFill>
              </a:rPr>
              <a:t>研究背景</a:t>
            </a:r>
            <a:endParaRPr kumimoji="1" lang="ja-JP" altLang="en-US" dirty="0"/>
          </a:p>
        </p:txBody>
      </p:sp>
    </p:spTree>
    <p:extLst>
      <p:ext uri="{BB962C8B-B14F-4D97-AF65-F5344CB8AC3E}">
        <p14:creationId xmlns:p14="http://schemas.microsoft.com/office/powerpoint/2010/main" val="593792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98E8D5-F76D-81EF-C6F2-DC28E08D695D}"/>
              </a:ext>
            </a:extLst>
          </p:cNvPr>
          <p:cNvSpPr>
            <a:spLocks noGrp="1"/>
          </p:cNvSpPr>
          <p:nvPr>
            <p:ph type="title"/>
          </p:nvPr>
        </p:nvSpPr>
        <p:spPr/>
        <p:txBody>
          <a:bodyPr/>
          <a:lstStyle/>
          <a:p>
            <a:r>
              <a:rPr kumimoji="1" lang="en-US" altLang="ja-JP" dirty="0"/>
              <a:t>Q</a:t>
            </a:r>
            <a:r>
              <a:rPr kumimoji="1" lang="ja-JP" altLang="en-US" dirty="0"/>
              <a:t>値</a:t>
            </a:r>
          </a:p>
        </p:txBody>
      </p:sp>
      <p:sp>
        <p:nvSpPr>
          <p:cNvPr id="3" name="コンテンツ プレースホルダー 2">
            <a:extLst>
              <a:ext uri="{FF2B5EF4-FFF2-40B4-BE49-F238E27FC236}">
                <a16:creationId xmlns:a16="http://schemas.microsoft.com/office/drawing/2014/main" id="{CE3ECFA2-E706-57FB-7788-A1B8E31CDC74}"/>
              </a:ext>
            </a:extLst>
          </p:cNvPr>
          <p:cNvSpPr>
            <a:spLocks noGrp="1"/>
          </p:cNvSpPr>
          <p:nvPr>
            <p:ph idx="1"/>
          </p:nvPr>
        </p:nvSpPr>
        <p:spPr/>
        <p:txBody>
          <a:bodyPr>
            <a:normAutofit/>
          </a:bodyPr>
          <a:lstStyle/>
          <a:p>
            <a:pPr algn="l"/>
            <a:r>
              <a:rPr lang="ja-JP" altLang="en-US" sz="2500" b="0" i="0" u="none" strike="noStrike" baseline="0" dirty="0">
                <a:latin typeface="HaranoAjiMincho-Regular-Identity-H"/>
              </a:rPr>
              <a:t>モードとはプラズマの変形をトロイダル方向</a:t>
            </a:r>
            <a:r>
              <a:rPr lang="en-US" altLang="ja-JP" sz="2500" b="0" i="0" u="none" strike="noStrike" baseline="0" dirty="0">
                <a:latin typeface="CMR10"/>
              </a:rPr>
              <a:t>, </a:t>
            </a:r>
            <a:r>
              <a:rPr lang="ja-JP" altLang="en-US" sz="2500" b="0" i="0" u="none" strike="noStrike" baseline="0" dirty="0">
                <a:latin typeface="HaranoAjiMincho-Regular-Identity-H"/>
              </a:rPr>
              <a:t>ポロイダル方向に関して空間的にフーリエ変換して得られるモード次数のこと</a:t>
            </a:r>
            <a:endParaRPr lang="en-US" altLang="ja-JP" sz="2500" b="0" i="0" u="none" strike="noStrike" baseline="0" dirty="0">
              <a:latin typeface="HaranoAjiMincho-Regular-Identity-H"/>
            </a:endParaRPr>
          </a:p>
          <a:p>
            <a:pPr algn="l"/>
            <a:r>
              <a:rPr lang="en-US" altLang="ja-JP" sz="2500" dirty="0">
                <a:latin typeface="HaranoAjiMincho-Regular-Identity-H"/>
              </a:rPr>
              <a:t>q </a:t>
            </a:r>
            <a:r>
              <a:rPr kumimoji="1" lang="en-US" altLang="ja-JP" sz="2500" dirty="0">
                <a:latin typeface="HaranoAjiMincho-Regular-Identity-H"/>
              </a:rPr>
              <a:t>= m/n (m: </a:t>
            </a:r>
            <a:r>
              <a:rPr lang="ja-JP" altLang="en-US" sz="2500" dirty="0">
                <a:latin typeface="HaranoAjiMincho-Regular-Identity-H"/>
              </a:rPr>
              <a:t>ポロイダルモード数</a:t>
            </a:r>
            <a:r>
              <a:rPr lang="en-US" altLang="ja-JP" sz="2500" dirty="0">
                <a:latin typeface="HaranoAjiMincho-Regular-Identity-H"/>
              </a:rPr>
              <a:t>, n:</a:t>
            </a:r>
            <a:r>
              <a:rPr lang="ja-JP" altLang="en-US" sz="2500" dirty="0">
                <a:latin typeface="HaranoAjiMincho-Regular-Identity-H"/>
              </a:rPr>
              <a:t>トロイダルモード数</a:t>
            </a:r>
            <a:r>
              <a:rPr kumimoji="1" lang="en-US" altLang="ja-JP" sz="2500" dirty="0">
                <a:latin typeface="HaranoAjiMincho-Regular-Identity-H"/>
              </a:rPr>
              <a:t>)</a:t>
            </a:r>
          </a:p>
          <a:p>
            <a:pPr marL="0" indent="0" algn="l">
              <a:buNone/>
            </a:pPr>
            <a:r>
              <a:rPr lang="ja-JP" altLang="en-US" sz="2500" dirty="0">
                <a:latin typeface="HaranoAjiMincho-Regular-Identity-H"/>
              </a:rPr>
              <a:t>を満たす半径の有理面で不安定に</a:t>
            </a:r>
            <a:endParaRPr kumimoji="1" lang="en-US" altLang="ja-JP" sz="2500" dirty="0">
              <a:latin typeface="HaranoAjiMincho-Regular-Identity-H"/>
            </a:endParaRPr>
          </a:p>
          <a:p>
            <a:pPr algn="l"/>
            <a:r>
              <a:rPr lang="en-US" altLang="ja-JP" sz="2500" dirty="0">
                <a:latin typeface="HaranoAjiMincho-Regular-Identity-H"/>
              </a:rPr>
              <a:t>q</a:t>
            </a:r>
            <a:r>
              <a:rPr lang="ja-JP" altLang="en-US" sz="2500" dirty="0">
                <a:latin typeface="HaranoAjiMincho-Regular-Identity-H"/>
              </a:rPr>
              <a:t>値が減少 </a:t>
            </a:r>
            <a:r>
              <a:rPr lang="en-US" altLang="ja-JP" sz="2500" dirty="0">
                <a:latin typeface="HaranoAjiMincho-Regular-Identity-H"/>
              </a:rPr>
              <a:t>= </a:t>
            </a:r>
            <a:r>
              <a:rPr lang="ja-JP" altLang="en-US" sz="2500" dirty="0">
                <a:latin typeface="HaranoAjiMincho-Regular-Identity-H"/>
              </a:rPr>
              <a:t>トロイダルモード大　</a:t>
            </a:r>
            <a:r>
              <a:rPr lang="en-US" altLang="ja-JP" sz="2500" dirty="0">
                <a:latin typeface="HaranoAjiMincho-Regular-Identity-H"/>
              </a:rPr>
              <a:t>=</a:t>
            </a:r>
            <a:r>
              <a:rPr lang="ja-JP" altLang="en-US" sz="2500" dirty="0">
                <a:latin typeface="HaranoAjiMincho-Regular-Identity-H"/>
              </a:rPr>
              <a:t>　ねじれ大</a:t>
            </a:r>
            <a:endParaRPr lang="en-US" altLang="ja-JP" sz="2500" dirty="0">
              <a:latin typeface="HaranoAjiMincho-Regular-Identity-H"/>
            </a:endParaRPr>
          </a:p>
          <a:p>
            <a:pPr marL="0" indent="0" algn="l">
              <a:buNone/>
            </a:pPr>
            <a:endParaRPr kumimoji="1" lang="ja-JP" altLang="en-US" sz="2500" dirty="0"/>
          </a:p>
        </p:txBody>
      </p:sp>
      <p:sp>
        <p:nvSpPr>
          <p:cNvPr id="4" name="正方形/長方形 3">
            <a:extLst>
              <a:ext uri="{FF2B5EF4-FFF2-40B4-BE49-F238E27FC236}">
                <a16:creationId xmlns:a16="http://schemas.microsoft.com/office/drawing/2014/main" id="{7BEBD169-1726-4A6C-873F-028ED360C168}"/>
              </a:ext>
            </a:extLst>
          </p:cNvPr>
          <p:cNvSpPr/>
          <p:nvPr/>
        </p:nvSpPr>
        <p:spPr>
          <a:xfrm>
            <a:off x="1844139" y="3429000"/>
            <a:ext cx="4071486" cy="10274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7385D7-5645-D0FC-0126-788C9EF5EC3C}"/>
                  </a:ext>
                </a:extLst>
              </p:cNvPr>
              <p:cNvSpPr txBox="1"/>
              <p:nvPr/>
            </p:nvSpPr>
            <p:spPr>
              <a:xfrm>
                <a:off x="3388093" y="4600876"/>
                <a:ext cx="7815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r>
                        <a:rPr kumimoji="1" lang="ja-JP" altLang="en-US" b="0" i="1" smtClean="0">
                          <a:latin typeface="Cambria Math" panose="02040503050406030204" pitchFamily="18" charset="0"/>
                        </a:rPr>
                        <m:t>𝜋</m:t>
                      </m:r>
                      <m:r>
                        <a:rPr kumimoji="1" lang="en-US" altLang="ja-JP" b="0" i="1" smtClean="0">
                          <a:latin typeface="Cambria Math" panose="02040503050406030204" pitchFamily="18" charset="0"/>
                        </a:rPr>
                        <m:t>𝑅𝑞</m:t>
                      </m:r>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6D7385D7-5645-D0FC-0126-788C9EF5EC3C}"/>
                  </a:ext>
                </a:extLst>
              </p:cNvPr>
              <p:cNvSpPr txBox="1">
                <a:spLocks noRot="1" noChangeAspect="1" noMove="1" noResize="1" noEditPoints="1" noAdjustHandles="1" noChangeArrowheads="1" noChangeShapeType="1" noTextEdit="1"/>
              </p:cNvSpPr>
              <p:nvPr/>
            </p:nvSpPr>
            <p:spPr>
              <a:xfrm>
                <a:off x="3388093" y="4600876"/>
                <a:ext cx="781561" cy="369332"/>
              </a:xfrm>
              <a:prstGeom prst="rect">
                <a:avLst/>
              </a:prstGeom>
              <a:blipFill>
                <a:blip r:embed="rId2"/>
                <a:stretch>
                  <a:fillRect b="-1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C9CDB655-835D-B1F3-8A24-DE3FEEF29B74}"/>
                  </a:ext>
                </a:extLst>
              </p:cNvPr>
              <p:cNvSpPr txBox="1"/>
              <p:nvPr/>
            </p:nvSpPr>
            <p:spPr>
              <a:xfrm>
                <a:off x="1208196" y="3758081"/>
                <a:ext cx="635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r>
                        <a:rPr kumimoji="1" lang="ja-JP" altLang="en-US" b="0" i="1" smtClean="0">
                          <a:latin typeface="Cambria Math" panose="02040503050406030204" pitchFamily="18" charset="0"/>
                        </a:rPr>
                        <m:t>𝜋</m:t>
                      </m:r>
                      <m:r>
                        <a:rPr kumimoji="1" lang="en-US" altLang="ja-JP" b="0" i="1" smtClean="0">
                          <a:latin typeface="Cambria Math" panose="02040503050406030204" pitchFamily="18" charset="0"/>
                        </a:rPr>
                        <m:t>𝑎</m:t>
                      </m:r>
                    </m:oMath>
                  </m:oMathPara>
                </a14:m>
                <a:endParaRPr kumimoji="1" lang="ja-JP" altLang="en-US" dirty="0"/>
              </a:p>
            </p:txBody>
          </p:sp>
        </mc:Choice>
        <mc:Fallback xmlns="">
          <p:sp>
            <p:nvSpPr>
              <p:cNvPr id="6" name="テキスト ボックス 5">
                <a:extLst>
                  <a:ext uri="{FF2B5EF4-FFF2-40B4-BE49-F238E27FC236}">
                    <a16:creationId xmlns:a16="http://schemas.microsoft.com/office/drawing/2014/main" id="{C9CDB655-835D-B1F3-8A24-DE3FEEF29B74}"/>
                  </a:ext>
                </a:extLst>
              </p:cNvPr>
              <p:cNvSpPr txBox="1">
                <a:spLocks noRot="1" noChangeAspect="1" noMove="1" noResize="1" noEditPoints="1" noAdjustHandles="1" noChangeArrowheads="1" noChangeShapeType="1" noTextEdit="1"/>
              </p:cNvSpPr>
              <p:nvPr/>
            </p:nvSpPr>
            <p:spPr>
              <a:xfrm>
                <a:off x="1208196" y="3758081"/>
                <a:ext cx="635943" cy="369332"/>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64396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D90F7-72C6-7B2C-9168-BA19C74CE7B4}"/>
              </a:ext>
            </a:extLst>
          </p:cNvPr>
          <p:cNvSpPr>
            <a:spLocks noGrp="1"/>
          </p:cNvSpPr>
          <p:nvPr>
            <p:ph type="title"/>
          </p:nvPr>
        </p:nvSpPr>
        <p:spPr/>
        <p:txBody>
          <a:bodyPr/>
          <a:lstStyle/>
          <a:p>
            <a:r>
              <a:rPr kumimoji="1" lang="en-US" altLang="ja-JP" dirty="0"/>
              <a:t>PCB</a:t>
            </a:r>
            <a:r>
              <a:rPr kumimoji="1" lang="ja-JP" altLang="en-US" dirty="0"/>
              <a:t>型</a:t>
            </a:r>
            <a:r>
              <a:rPr kumimoji="1" lang="en-US" altLang="ja-JP" dirty="0"/>
              <a:t>2</a:t>
            </a:r>
            <a:r>
              <a:rPr kumimoji="1" lang="ja-JP" altLang="en-US" dirty="0"/>
              <a:t>次元磁気プローブ</a:t>
            </a:r>
          </a:p>
        </p:txBody>
      </p:sp>
      <p:sp>
        <p:nvSpPr>
          <p:cNvPr id="3" name="コンテンツ プレースホルダー 2">
            <a:extLst>
              <a:ext uri="{FF2B5EF4-FFF2-40B4-BE49-F238E27FC236}">
                <a16:creationId xmlns:a16="http://schemas.microsoft.com/office/drawing/2014/main" id="{0AC65F3E-5991-402C-EAD6-62C641D0FCB0}"/>
              </a:ext>
            </a:extLst>
          </p:cNvPr>
          <p:cNvSpPr>
            <a:spLocks noGrp="1"/>
          </p:cNvSpPr>
          <p:nvPr>
            <p:ph idx="1"/>
          </p:nvPr>
        </p:nvSpPr>
        <p:spPr/>
        <p:txBody>
          <a:bodyPr/>
          <a:lstStyle/>
          <a:p>
            <a:r>
              <a:rPr lang="ja-JP" altLang="en-US" sz="2400" b="0" i="0" u="none" strike="noStrike" baseline="0" dirty="0">
                <a:latin typeface="HaranoAjiMincho-Regular-Identity-H"/>
              </a:rPr>
              <a:t>各プローブは磁場の時間変化による誘導起電力を出力するため，これを積分増幅回路につなぐことで磁場を測定する。</a:t>
            </a:r>
            <a:endParaRPr lang="en-US" altLang="ja-JP" sz="2400" b="0" i="0" u="none" strike="noStrike" baseline="0" dirty="0">
              <a:latin typeface="HaranoAjiMincho-Regular-Identity-H"/>
            </a:endParaRPr>
          </a:p>
          <a:p>
            <a:endParaRPr lang="en-US" altLang="ja-JP" sz="2800" b="0" i="0" u="none" strike="noStrike" baseline="0" dirty="0">
              <a:latin typeface="HaranoAjiMincho-Regular-Identity-H"/>
            </a:endParaRPr>
          </a:p>
          <a:p>
            <a:endParaRPr kumimoji="1" lang="en-US" altLang="ja-JP" dirty="0"/>
          </a:p>
          <a:p>
            <a:r>
              <a:rPr kumimoji="1" lang="ja-JP" altLang="en-US" dirty="0"/>
              <a:t>従来との違い</a:t>
            </a:r>
            <a:endParaRPr kumimoji="1" lang="en-US" altLang="ja-JP" dirty="0"/>
          </a:p>
          <a:p>
            <a:pPr algn="l"/>
            <a:r>
              <a:rPr lang="ja-JP" altLang="en-US" sz="1800" b="0" i="0" u="none" strike="noStrike" baseline="0" dirty="0">
                <a:latin typeface="CIDFont+F2"/>
              </a:rPr>
              <a:t>電流密度は磁場の位置微分→コイル間に感度ばらつきがあるとき，コイル間距離が狭いほど傾きの誤差は大きい</a:t>
            </a:r>
            <a:endParaRPr lang="en-US" altLang="ja-JP" sz="1800" b="0" i="0" u="none" strike="noStrike" baseline="0" dirty="0">
              <a:latin typeface="CIDFont+F2"/>
            </a:endParaRPr>
          </a:p>
          <a:p>
            <a:pPr algn="l"/>
            <a:r>
              <a:rPr lang="ja-JP" altLang="en-US" sz="1800" b="0" i="0" u="none" strike="noStrike" baseline="0" dirty="0">
                <a:latin typeface="CIDFont+F2"/>
              </a:rPr>
              <a:t>人の手によって配置される場合，コイルを並べるときの角度の違いによる誤差も起きやすい。</a:t>
            </a:r>
            <a:endParaRPr lang="en-US" altLang="ja-JP" sz="1800" dirty="0">
              <a:latin typeface="CIDFont+F2"/>
            </a:endParaRPr>
          </a:p>
          <a:p>
            <a:pPr marL="0" indent="0" algn="l">
              <a:buNone/>
            </a:pPr>
            <a:r>
              <a:rPr lang="ja-JP" altLang="en-US" sz="2400" b="0" i="0" u="none" strike="noStrike" baseline="0" dirty="0">
                <a:latin typeface="CIDFont+F2"/>
              </a:rPr>
              <a:t>プリント基板を使うと</a:t>
            </a:r>
            <a:r>
              <a:rPr lang="en-US" altLang="ja-JP" sz="2400" b="0" i="0" u="none" strike="noStrike" baseline="0" dirty="0">
                <a:latin typeface="CIDFont+F2"/>
              </a:rPr>
              <a:t>…</a:t>
            </a:r>
          </a:p>
          <a:p>
            <a:pPr algn="l"/>
            <a:r>
              <a:rPr lang="ja-JP" altLang="en-US" sz="1800" b="0" i="0" u="none" strike="noStrike" baseline="0" dirty="0">
                <a:latin typeface="CIDFont+F2"/>
              </a:rPr>
              <a:t>基板上にコイルを高密度に配置可能</a:t>
            </a:r>
          </a:p>
          <a:p>
            <a:pPr algn="l"/>
            <a:r>
              <a:rPr lang="ja-JP" altLang="en-US" sz="1800" b="0" i="0" u="none" strike="noStrike" baseline="0" dirty="0">
                <a:latin typeface="CIDFont+F2"/>
              </a:rPr>
              <a:t>コイル間の精度ばらつきを低減できる</a:t>
            </a:r>
          </a:p>
          <a:p>
            <a:pPr algn="l"/>
            <a:r>
              <a:rPr lang="en-US" altLang="ja-JP" sz="1800" b="0" i="0" u="none" strike="noStrike" baseline="0" dirty="0">
                <a:latin typeface="CIDFont+F3"/>
              </a:rPr>
              <a:t> </a:t>
            </a:r>
            <a:r>
              <a:rPr lang="ja-JP" altLang="en-US" sz="1800" b="0" i="0" u="none" strike="noStrike" baseline="0" dirty="0">
                <a:latin typeface="CIDFont+F2"/>
              </a:rPr>
              <a:t>一度にコイル列を大量生産できる</a:t>
            </a:r>
            <a:endParaRPr kumimoji="1" lang="ja-JP" altLang="en-US" dirty="0"/>
          </a:p>
        </p:txBody>
      </p:sp>
      <p:pic>
        <p:nvPicPr>
          <p:cNvPr id="6" name="図 5">
            <a:extLst>
              <a:ext uri="{FF2B5EF4-FFF2-40B4-BE49-F238E27FC236}">
                <a16:creationId xmlns:a16="http://schemas.microsoft.com/office/drawing/2014/main" id="{C5859835-BA3C-A0FB-F19B-D48DA20FE067}"/>
              </a:ext>
            </a:extLst>
          </p:cNvPr>
          <p:cNvPicPr>
            <a:picLocks noChangeAspect="1"/>
          </p:cNvPicPr>
          <p:nvPr/>
        </p:nvPicPr>
        <p:blipFill>
          <a:blip r:embed="rId2"/>
          <a:stretch>
            <a:fillRect/>
          </a:stretch>
        </p:blipFill>
        <p:spPr>
          <a:xfrm>
            <a:off x="5237824" y="1760016"/>
            <a:ext cx="2587041" cy="1679307"/>
          </a:xfrm>
          <a:prstGeom prst="rect">
            <a:avLst/>
          </a:prstGeom>
        </p:spPr>
      </p:pic>
    </p:spTree>
    <p:extLst>
      <p:ext uri="{BB962C8B-B14F-4D97-AF65-F5344CB8AC3E}">
        <p14:creationId xmlns:p14="http://schemas.microsoft.com/office/powerpoint/2010/main" val="443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D83CEF-697D-36D9-15B1-8B7C0B26FA0D}"/>
              </a:ext>
            </a:extLst>
          </p:cNvPr>
          <p:cNvSpPr>
            <a:spLocks noGrp="1"/>
          </p:cNvSpPr>
          <p:nvPr>
            <p:ph type="title"/>
          </p:nvPr>
        </p:nvSpPr>
        <p:spPr/>
        <p:txBody>
          <a:bodyPr>
            <a:normAutofit/>
          </a:bodyPr>
          <a:lstStyle/>
          <a:p>
            <a:r>
              <a:rPr lang="ja-JP" altLang="en-US" sz="4400" dirty="0"/>
              <a:t>太陽フレア</a:t>
            </a:r>
            <a:endParaRPr kumimoji="1" lang="ja-JP" altLang="en-US" dirty="0"/>
          </a:p>
        </p:txBody>
      </p:sp>
      <p:sp>
        <p:nvSpPr>
          <p:cNvPr id="3" name="コンテンツ プレースホルダー 2">
            <a:extLst>
              <a:ext uri="{FF2B5EF4-FFF2-40B4-BE49-F238E27FC236}">
                <a16:creationId xmlns:a16="http://schemas.microsoft.com/office/drawing/2014/main" id="{50CA1682-EB72-1E03-FBD6-C87655EA49F2}"/>
              </a:ext>
            </a:extLst>
          </p:cNvPr>
          <p:cNvSpPr>
            <a:spLocks noGrp="1"/>
          </p:cNvSpPr>
          <p:nvPr>
            <p:ph idx="1"/>
          </p:nvPr>
        </p:nvSpPr>
        <p:spPr/>
        <p:txBody>
          <a:bodyPr>
            <a:normAutofit/>
          </a:bodyPr>
          <a:lstStyle/>
          <a:p>
            <a:pPr marL="0" indent="0">
              <a:buNone/>
            </a:pPr>
            <a:r>
              <a:rPr lang="ja-JP" altLang="en-US" dirty="0"/>
              <a:t>・　</a:t>
            </a:r>
            <a:r>
              <a:rPr kumimoji="1" lang="ja-JP" altLang="en-US" dirty="0"/>
              <a:t>太陽系最大の爆発</a:t>
            </a:r>
            <a:r>
              <a:rPr kumimoji="1" lang="en-US" altLang="ja-JP" dirty="0"/>
              <a:t>(</a:t>
            </a:r>
            <a:r>
              <a:rPr kumimoji="1" lang="ja-JP" altLang="en-US" dirty="0"/>
              <a:t>エネルギー解放</a:t>
            </a:r>
            <a:r>
              <a:rPr kumimoji="1" lang="en-US" altLang="ja-JP" dirty="0"/>
              <a:t>)</a:t>
            </a:r>
            <a:r>
              <a:rPr kumimoji="1" lang="ja-JP" altLang="en-US" dirty="0"/>
              <a:t>現象！</a:t>
            </a:r>
            <a:endParaRPr kumimoji="1" lang="en-US" altLang="ja-JP" dirty="0"/>
          </a:p>
          <a:p>
            <a:pPr lvl="0"/>
            <a:endParaRPr kumimoji="1" lang="en-US" altLang="ja-JP" dirty="0"/>
          </a:p>
          <a:p>
            <a:pPr lvl="0"/>
            <a:endParaRPr kumimoji="1" lang="en-US" altLang="ja-JP" dirty="0"/>
          </a:p>
          <a:p>
            <a:pPr lvl="0"/>
            <a:endParaRPr kumimoji="1" lang="en-US" altLang="ja-JP" dirty="0"/>
          </a:p>
          <a:p>
            <a:pPr marL="0" lvl="0" indent="0">
              <a:buNone/>
            </a:pPr>
            <a:endParaRPr kumimoji="1" lang="en-US" altLang="ja-JP" dirty="0"/>
          </a:p>
          <a:p>
            <a:pPr marL="0" lvl="0" indent="0">
              <a:buNone/>
            </a:pPr>
            <a:endParaRPr kumimoji="1" lang="en-US" altLang="ja-JP" dirty="0"/>
          </a:p>
          <a:p>
            <a:pPr marL="0" lvl="0" indent="0">
              <a:buNone/>
            </a:pPr>
            <a:endParaRPr kumimoji="1" lang="en-US" altLang="ja-JP" dirty="0"/>
          </a:p>
          <a:p>
            <a:pPr marL="0" lvl="0" indent="0">
              <a:buNone/>
            </a:pPr>
            <a:endParaRPr kumimoji="1" lang="en-US" altLang="ja-JP" dirty="0"/>
          </a:p>
          <a:p>
            <a:pPr marL="0" lvl="0" indent="0">
              <a:buNone/>
            </a:pPr>
            <a:r>
              <a:rPr kumimoji="1" lang="ja-JP" altLang="en-US" dirty="0"/>
              <a:t>→　電波障害などの悪影響</a:t>
            </a:r>
            <a:endParaRPr kumimoji="1" lang="en-US" altLang="ja-JP" dirty="0"/>
          </a:p>
          <a:p>
            <a:pPr marL="0" indent="0">
              <a:buNone/>
            </a:pPr>
            <a:r>
              <a:rPr lang="ja-JP" altLang="en-US" dirty="0"/>
              <a:t>→　</a:t>
            </a:r>
            <a:r>
              <a:rPr kumimoji="1" lang="ja-JP" altLang="en-US" dirty="0"/>
              <a:t>宇宙天気予報の</a:t>
            </a:r>
            <a:endParaRPr kumimoji="1" lang="en-US" altLang="ja-JP" dirty="0"/>
          </a:p>
          <a:p>
            <a:pPr marL="0" indent="0">
              <a:buNone/>
            </a:pPr>
            <a:r>
              <a:rPr lang="ja-JP" altLang="en-US" dirty="0"/>
              <a:t>　　発生予測精度向上が急務</a:t>
            </a:r>
            <a:endParaRPr lang="en-US" altLang="ja-JP" dirty="0"/>
          </a:p>
          <a:p>
            <a:pPr marL="0" indent="0">
              <a:buNone/>
            </a:pPr>
            <a:endParaRPr kumimoji="1" lang="ja-JP" altLang="en-US" dirty="0"/>
          </a:p>
        </p:txBody>
      </p:sp>
      <p:sp>
        <p:nvSpPr>
          <p:cNvPr id="10" name="楕円 9">
            <a:extLst>
              <a:ext uri="{FF2B5EF4-FFF2-40B4-BE49-F238E27FC236}">
                <a16:creationId xmlns:a16="http://schemas.microsoft.com/office/drawing/2014/main" id="{DD265B17-0C54-F1D0-0869-D584F72C1D2E}"/>
              </a:ext>
            </a:extLst>
          </p:cNvPr>
          <p:cNvSpPr/>
          <p:nvPr/>
        </p:nvSpPr>
        <p:spPr>
          <a:xfrm>
            <a:off x="3183965" y="1712249"/>
            <a:ext cx="2776070" cy="171675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700" dirty="0"/>
              <a:t>運動・熱・</a:t>
            </a:r>
            <a:endParaRPr kumimoji="1" lang="en-US" altLang="ja-JP" sz="2700" dirty="0"/>
          </a:p>
          <a:p>
            <a:pPr algn="ctr"/>
            <a:r>
              <a:rPr kumimoji="1" lang="ja-JP" altLang="en-US" sz="2700" dirty="0"/>
              <a:t>粒子加速</a:t>
            </a:r>
            <a:endParaRPr kumimoji="1" lang="en-US" altLang="ja-JP" sz="2700" dirty="0"/>
          </a:p>
          <a:p>
            <a:pPr algn="ctr"/>
            <a:r>
              <a:rPr kumimoji="1" lang="ja-JP" altLang="en-US" sz="2700" dirty="0"/>
              <a:t>エネルギー</a:t>
            </a:r>
          </a:p>
        </p:txBody>
      </p:sp>
      <p:sp>
        <p:nvSpPr>
          <p:cNvPr id="11" name="楕円 10">
            <a:extLst>
              <a:ext uri="{FF2B5EF4-FFF2-40B4-BE49-F238E27FC236}">
                <a16:creationId xmlns:a16="http://schemas.microsoft.com/office/drawing/2014/main" id="{E0CF0915-2547-E35D-A063-F9D4BEB72713}"/>
              </a:ext>
            </a:extLst>
          </p:cNvPr>
          <p:cNvSpPr/>
          <p:nvPr/>
        </p:nvSpPr>
        <p:spPr>
          <a:xfrm>
            <a:off x="0" y="1761358"/>
            <a:ext cx="2776070" cy="165264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700" dirty="0"/>
              <a:t>コロナ中の</a:t>
            </a:r>
            <a:endParaRPr kumimoji="1" lang="en-US" altLang="ja-JP" sz="2700" dirty="0"/>
          </a:p>
          <a:p>
            <a:pPr algn="ctr"/>
            <a:r>
              <a:rPr kumimoji="1" lang="ja-JP" altLang="en-US" sz="2700" dirty="0"/>
              <a:t>磁気</a:t>
            </a:r>
            <a:endParaRPr kumimoji="1" lang="en-US" altLang="ja-JP" sz="2700" dirty="0"/>
          </a:p>
          <a:p>
            <a:pPr algn="ctr"/>
            <a:r>
              <a:rPr kumimoji="1" lang="ja-JP" altLang="en-US" sz="2700" dirty="0"/>
              <a:t>エネルギー</a:t>
            </a:r>
          </a:p>
        </p:txBody>
      </p:sp>
      <p:cxnSp>
        <p:nvCxnSpPr>
          <p:cNvPr id="16" name="直線矢印コネクタ 15">
            <a:extLst>
              <a:ext uri="{FF2B5EF4-FFF2-40B4-BE49-F238E27FC236}">
                <a16:creationId xmlns:a16="http://schemas.microsoft.com/office/drawing/2014/main" id="{5697ED5A-2233-7534-A8C3-C14C38C02ABD}"/>
              </a:ext>
            </a:extLst>
          </p:cNvPr>
          <p:cNvCxnSpPr>
            <a:cxnSpLocks/>
            <a:stCxn id="10" idx="6"/>
            <a:endCxn id="24" idx="1"/>
          </p:cNvCxnSpPr>
          <p:nvPr/>
        </p:nvCxnSpPr>
        <p:spPr>
          <a:xfrm>
            <a:off x="5960035" y="2570625"/>
            <a:ext cx="416643" cy="170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直線矢印コネクタ 16">
            <a:extLst>
              <a:ext uri="{FF2B5EF4-FFF2-40B4-BE49-F238E27FC236}">
                <a16:creationId xmlns:a16="http://schemas.microsoft.com/office/drawing/2014/main" id="{61086BE7-D12F-A8F6-30D0-B63B8E20DCC2}"/>
              </a:ext>
            </a:extLst>
          </p:cNvPr>
          <p:cNvCxnSpPr>
            <a:cxnSpLocks/>
            <a:stCxn id="10" idx="6"/>
            <a:endCxn id="21" idx="1"/>
          </p:cNvCxnSpPr>
          <p:nvPr/>
        </p:nvCxnSpPr>
        <p:spPr>
          <a:xfrm flipV="1">
            <a:off x="5960035" y="2122788"/>
            <a:ext cx="315872" cy="44783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テキスト ボックス 20">
            <a:extLst>
              <a:ext uri="{FF2B5EF4-FFF2-40B4-BE49-F238E27FC236}">
                <a16:creationId xmlns:a16="http://schemas.microsoft.com/office/drawing/2014/main" id="{A74C8D1F-2F12-3A74-6EEF-DC9F2F6BA0A7}"/>
              </a:ext>
            </a:extLst>
          </p:cNvPr>
          <p:cNvSpPr txBox="1"/>
          <p:nvPr/>
        </p:nvSpPr>
        <p:spPr>
          <a:xfrm>
            <a:off x="6275907" y="1868872"/>
            <a:ext cx="2608406" cy="507831"/>
          </a:xfrm>
          <a:prstGeom prst="rect">
            <a:avLst/>
          </a:prstGeom>
          <a:noFill/>
        </p:spPr>
        <p:txBody>
          <a:bodyPr wrap="none" rtlCol="0">
            <a:spAutoFit/>
          </a:bodyPr>
          <a:lstStyle/>
          <a:p>
            <a:r>
              <a:rPr kumimoji="1" lang="ja-JP" altLang="en-US" sz="2700" dirty="0"/>
              <a:t>多波長の電磁波</a:t>
            </a:r>
          </a:p>
        </p:txBody>
      </p:sp>
      <p:sp>
        <p:nvSpPr>
          <p:cNvPr id="24" name="テキスト ボックス 23">
            <a:extLst>
              <a:ext uri="{FF2B5EF4-FFF2-40B4-BE49-F238E27FC236}">
                <a16:creationId xmlns:a16="http://schemas.microsoft.com/office/drawing/2014/main" id="{E16E2137-C63B-8B7E-E574-80B8F7319DF6}"/>
              </a:ext>
            </a:extLst>
          </p:cNvPr>
          <p:cNvSpPr txBox="1"/>
          <p:nvPr/>
        </p:nvSpPr>
        <p:spPr>
          <a:xfrm>
            <a:off x="6376678" y="2333766"/>
            <a:ext cx="2868093" cy="507831"/>
          </a:xfrm>
          <a:prstGeom prst="rect">
            <a:avLst/>
          </a:prstGeom>
          <a:noFill/>
        </p:spPr>
        <p:txBody>
          <a:bodyPr wrap="none" rtlCol="0">
            <a:spAutoFit/>
          </a:bodyPr>
          <a:lstStyle/>
          <a:p>
            <a:r>
              <a:rPr kumimoji="1" lang="ja-JP" altLang="en-US" sz="2700" dirty="0"/>
              <a:t>高エネルギー粒子</a:t>
            </a:r>
          </a:p>
        </p:txBody>
      </p:sp>
      <p:cxnSp>
        <p:nvCxnSpPr>
          <p:cNvPr id="27" name="直線矢印コネクタ 26">
            <a:extLst>
              <a:ext uri="{FF2B5EF4-FFF2-40B4-BE49-F238E27FC236}">
                <a16:creationId xmlns:a16="http://schemas.microsoft.com/office/drawing/2014/main" id="{C6D7DC0A-4586-1317-F81C-EADB9F1D4566}"/>
              </a:ext>
            </a:extLst>
          </p:cNvPr>
          <p:cNvCxnSpPr>
            <a:cxnSpLocks/>
            <a:stCxn id="10" idx="6"/>
            <a:endCxn id="28" idx="1"/>
          </p:cNvCxnSpPr>
          <p:nvPr/>
        </p:nvCxnSpPr>
        <p:spPr>
          <a:xfrm>
            <a:off x="5960035" y="2570625"/>
            <a:ext cx="407895" cy="52488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8" name="テキスト ボックス 27">
            <a:extLst>
              <a:ext uri="{FF2B5EF4-FFF2-40B4-BE49-F238E27FC236}">
                <a16:creationId xmlns:a16="http://schemas.microsoft.com/office/drawing/2014/main" id="{84F22777-87CC-CCD1-87B0-9F39627E2BCC}"/>
              </a:ext>
            </a:extLst>
          </p:cNvPr>
          <p:cNvSpPr txBox="1"/>
          <p:nvPr/>
        </p:nvSpPr>
        <p:spPr>
          <a:xfrm>
            <a:off x="6367930" y="2841597"/>
            <a:ext cx="2468946" cy="507831"/>
          </a:xfrm>
          <a:prstGeom prst="rect">
            <a:avLst/>
          </a:prstGeom>
          <a:noFill/>
        </p:spPr>
        <p:txBody>
          <a:bodyPr wrap="none" rtlCol="0">
            <a:spAutoFit/>
          </a:bodyPr>
          <a:lstStyle/>
          <a:p>
            <a:r>
              <a:rPr kumimoji="1" lang="ja-JP" altLang="en-US" sz="2700" dirty="0"/>
              <a:t>コロナ質量放出</a:t>
            </a:r>
          </a:p>
        </p:txBody>
      </p:sp>
      <p:cxnSp>
        <p:nvCxnSpPr>
          <p:cNvPr id="38" name="直線矢印コネクタ 37">
            <a:extLst>
              <a:ext uri="{FF2B5EF4-FFF2-40B4-BE49-F238E27FC236}">
                <a16:creationId xmlns:a16="http://schemas.microsoft.com/office/drawing/2014/main" id="{DFDBF44D-44A3-E70F-F67B-F50CE37BEC74}"/>
              </a:ext>
            </a:extLst>
          </p:cNvPr>
          <p:cNvCxnSpPr>
            <a:cxnSpLocks/>
          </p:cNvCxnSpPr>
          <p:nvPr/>
        </p:nvCxnSpPr>
        <p:spPr>
          <a:xfrm>
            <a:off x="2801354" y="2553567"/>
            <a:ext cx="416643" cy="170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9" name="テキスト ボックス 38">
            <a:extLst>
              <a:ext uri="{FF2B5EF4-FFF2-40B4-BE49-F238E27FC236}">
                <a16:creationId xmlns:a16="http://schemas.microsoft.com/office/drawing/2014/main" id="{275F0B32-3B03-7145-57BA-705C49D228B2}"/>
              </a:ext>
            </a:extLst>
          </p:cNvPr>
          <p:cNvSpPr txBox="1"/>
          <p:nvPr/>
        </p:nvSpPr>
        <p:spPr>
          <a:xfrm>
            <a:off x="1598440" y="3556089"/>
            <a:ext cx="2839239" cy="507831"/>
          </a:xfrm>
          <a:prstGeom prst="rect">
            <a:avLst/>
          </a:prstGeom>
          <a:noFill/>
        </p:spPr>
        <p:txBody>
          <a:bodyPr wrap="square" rtlCol="0">
            <a:spAutoFit/>
          </a:bodyPr>
          <a:lstStyle/>
          <a:p>
            <a:r>
              <a:rPr kumimoji="1" lang="ja-JP" altLang="en-US" sz="2700" dirty="0"/>
              <a:t>磁気リコネクション</a:t>
            </a:r>
          </a:p>
        </p:txBody>
      </p:sp>
      <p:cxnSp>
        <p:nvCxnSpPr>
          <p:cNvPr id="40" name="直線矢印コネクタ 39">
            <a:extLst>
              <a:ext uri="{FF2B5EF4-FFF2-40B4-BE49-F238E27FC236}">
                <a16:creationId xmlns:a16="http://schemas.microsoft.com/office/drawing/2014/main" id="{1FB63BC6-901A-310D-BDF0-AD4BE6C5F8A1}"/>
              </a:ext>
            </a:extLst>
          </p:cNvPr>
          <p:cNvCxnSpPr>
            <a:cxnSpLocks/>
            <a:stCxn id="39" idx="0"/>
          </p:cNvCxnSpPr>
          <p:nvPr/>
        </p:nvCxnSpPr>
        <p:spPr>
          <a:xfrm flipV="1">
            <a:off x="3018060" y="2731829"/>
            <a:ext cx="0" cy="82426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nvGrpSpPr>
          <p:cNvPr id="49" name="グループ化 48">
            <a:extLst>
              <a:ext uri="{FF2B5EF4-FFF2-40B4-BE49-F238E27FC236}">
                <a16:creationId xmlns:a16="http://schemas.microsoft.com/office/drawing/2014/main" id="{FDB4CCE2-32C3-B045-4BB7-EBCA378D4F18}"/>
              </a:ext>
            </a:extLst>
          </p:cNvPr>
          <p:cNvGrpSpPr/>
          <p:nvPr/>
        </p:nvGrpSpPr>
        <p:grpSpPr>
          <a:xfrm>
            <a:off x="5867400" y="3429000"/>
            <a:ext cx="3244436" cy="2794411"/>
            <a:chOff x="8827008" y="1349248"/>
            <a:chExt cx="2209414" cy="1881615"/>
          </a:xfrm>
        </p:grpSpPr>
        <p:pic>
          <p:nvPicPr>
            <p:cNvPr id="50" name="Picture 2">
              <a:extLst>
                <a:ext uri="{FF2B5EF4-FFF2-40B4-BE49-F238E27FC236}">
                  <a16:creationId xmlns:a16="http://schemas.microsoft.com/office/drawing/2014/main" id="{E8C2021F-C580-4ED7-6021-A0F30F57D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008" y="1573802"/>
              <a:ext cx="2209414" cy="1657061"/>
            </a:xfrm>
            <a:prstGeom prst="rect">
              <a:avLst/>
            </a:prstGeom>
            <a:noFill/>
            <a:extLst>
              <a:ext uri="{909E8E84-426E-40DD-AFC4-6F175D3DCCD1}">
                <a14:hiddenFill xmlns:a14="http://schemas.microsoft.com/office/drawing/2010/main">
                  <a:solidFill>
                    <a:srgbClr val="FFFFFF"/>
                  </a:solidFill>
                </a14:hiddenFill>
              </a:ext>
            </a:extLst>
          </p:spPr>
        </p:pic>
        <p:sp>
          <p:nvSpPr>
            <p:cNvPr id="51" name="テキスト ボックス 50">
              <a:extLst>
                <a:ext uri="{FF2B5EF4-FFF2-40B4-BE49-F238E27FC236}">
                  <a16:creationId xmlns:a16="http://schemas.microsoft.com/office/drawing/2014/main" id="{1335B5DC-6518-85D9-AACF-C227D25E0955}"/>
                </a:ext>
              </a:extLst>
            </p:cNvPr>
            <p:cNvSpPr txBox="1"/>
            <p:nvPr/>
          </p:nvSpPr>
          <p:spPr>
            <a:xfrm>
              <a:off x="9814996" y="1349248"/>
              <a:ext cx="1170216" cy="216812"/>
            </a:xfrm>
            <a:prstGeom prst="rect">
              <a:avLst/>
            </a:prstGeom>
            <a:noFill/>
          </p:spPr>
          <p:txBody>
            <a:bodyPr wrap="none" rtlCol="0">
              <a:spAutoFit/>
            </a:bodyPr>
            <a:lstStyle/>
            <a:p>
              <a:r>
                <a:rPr kumimoji="1" lang="en-US" altLang="ja-JP" dirty="0"/>
                <a:t>(</a:t>
              </a:r>
              <a:r>
                <a:rPr kumimoji="1" lang="en-US" altLang="ja-JP" dirty="0" err="1"/>
                <a:t>Hinode</a:t>
              </a:r>
              <a:r>
                <a:rPr kumimoji="1" lang="ja-JP" altLang="en-US" dirty="0"/>
                <a:t>衛星画像</a:t>
              </a:r>
              <a:r>
                <a:rPr kumimoji="1" lang="en-US" altLang="ja-JP" dirty="0"/>
                <a:t>)</a:t>
              </a:r>
              <a:endParaRPr kumimoji="1" lang="ja-JP" altLang="en-US" dirty="0"/>
            </a:p>
          </p:txBody>
        </p:sp>
      </p:grpSp>
      <p:sp>
        <p:nvSpPr>
          <p:cNvPr id="4" name="Date Placeholder 3">
            <a:extLst>
              <a:ext uri="{FF2B5EF4-FFF2-40B4-BE49-F238E27FC236}">
                <a16:creationId xmlns:a16="http://schemas.microsoft.com/office/drawing/2014/main" id="{7C847D05-9F3D-C36D-B28B-F09D5DD25FEF}"/>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太陽系最大の爆発現象、太陽フレアと地球への被害</a:t>
            </a:r>
          </a:p>
        </p:txBody>
      </p:sp>
    </p:spTree>
    <p:extLst>
      <p:ext uri="{BB962C8B-B14F-4D97-AF65-F5344CB8AC3E}">
        <p14:creationId xmlns:p14="http://schemas.microsoft.com/office/powerpoint/2010/main" val="405790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ダイアグラム&#10;&#10;自動的に生成された説明">
            <a:extLst>
              <a:ext uri="{FF2B5EF4-FFF2-40B4-BE49-F238E27FC236}">
                <a16:creationId xmlns:a16="http://schemas.microsoft.com/office/drawing/2014/main" id="{7AF932F5-2CA6-3082-25BC-25E28CDE5EA9}"/>
              </a:ext>
            </a:extLst>
          </p:cNvPr>
          <p:cNvPicPr>
            <a:picLocks noChangeAspect="1"/>
          </p:cNvPicPr>
          <p:nvPr/>
        </p:nvPicPr>
        <p:blipFill rotWithShape="1">
          <a:blip r:embed="rId3">
            <a:extLst>
              <a:ext uri="{28A0092B-C50C-407E-A947-70E740481C1C}">
                <a14:useLocalDpi xmlns:a14="http://schemas.microsoft.com/office/drawing/2010/main" val="0"/>
              </a:ext>
            </a:extLst>
          </a:blip>
          <a:srcRect l="3052" t="12320" r="7895" b="3281"/>
          <a:stretch/>
        </p:blipFill>
        <p:spPr>
          <a:xfrm>
            <a:off x="7113069" y="4128504"/>
            <a:ext cx="2034798" cy="1583765"/>
          </a:xfrm>
          <a:prstGeom prst="rect">
            <a:avLst/>
          </a:prstGeom>
        </p:spPr>
      </p:pic>
      <p:sp>
        <p:nvSpPr>
          <p:cNvPr id="2" name="タイトル 1">
            <a:extLst>
              <a:ext uri="{FF2B5EF4-FFF2-40B4-BE49-F238E27FC236}">
                <a16:creationId xmlns:a16="http://schemas.microsoft.com/office/drawing/2014/main" id="{4169F7F7-B6B9-1C20-10EA-9DF64D4FC5CB}"/>
              </a:ext>
            </a:extLst>
          </p:cNvPr>
          <p:cNvSpPr>
            <a:spLocks noGrp="1"/>
          </p:cNvSpPr>
          <p:nvPr>
            <p:ph type="title"/>
          </p:nvPr>
        </p:nvSpPr>
        <p:spPr/>
        <p:txBody>
          <a:bodyPr>
            <a:normAutofit/>
          </a:bodyPr>
          <a:lstStyle/>
          <a:p>
            <a:r>
              <a:rPr lang="ja-JP" altLang="en-US" sz="4000" dirty="0"/>
              <a:t>太陽フレアトリガ問題</a:t>
            </a:r>
            <a:endParaRPr kumimoji="1" lang="ja-JP" altLang="en-US" dirty="0"/>
          </a:p>
        </p:txBody>
      </p:sp>
      <p:sp>
        <p:nvSpPr>
          <p:cNvPr id="3" name="コンテンツ プレースホルダー 2">
            <a:extLst>
              <a:ext uri="{FF2B5EF4-FFF2-40B4-BE49-F238E27FC236}">
                <a16:creationId xmlns:a16="http://schemas.microsoft.com/office/drawing/2014/main" id="{9C1945BE-D0E4-F6D3-6B3B-F4C293FE2BB3}"/>
              </a:ext>
            </a:extLst>
          </p:cNvPr>
          <p:cNvSpPr>
            <a:spLocks noGrp="1"/>
          </p:cNvSpPr>
          <p:nvPr>
            <p:ph sz="half" idx="1"/>
          </p:nvPr>
        </p:nvSpPr>
        <p:spPr/>
        <p:txBody>
          <a:bodyPr>
            <a:normAutofit/>
          </a:bodyPr>
          <a:lstStyle/>
          <a:p>
            <a:r>
              <a:rPr kumimoji="1" lang="ja-JP" altLang="en-US" sz="2500" dirty="0"/>
              <a:t>従来のフレアモデル</a:t>
            </a:r>
            <a:endParaRPr kumimoji="1" lang="en-US" altLang="ja-JP" sz="2500" dirty="0"/>
          </a:p>
          <a:p>
            <a:pPr marL="0" indent="0">
              <a:buNone/>
            </a:pPr>
            <a:endParaRPr kumimoji="1" lang="ja-JP" altLang="en-US" sz="2500" dirty="0"/>
          </a:p>
        </p:txBody>
      </p:sp>
      <p:sp>
        <p:nvSpPr>
          <p:cNvPr id="4" name="コンテンツ プレースホルダー 3">
            <a:extLst>
              <a:ext uri="{FF2B5EF4-FFF2-40B4-BE49-F238E27FC236}">
                <a16:creationId xmlns:a16="http://schemas.microsoft.com/office/drawing/2014/main" id="{06A79FC9-4D86-38AF-3DCE-8B7E104DFCDE}"/>
              </a:ext>
            </a:extLst>
          </p:cNvPr>
          <p:cNvSpPr>
            <a:spLocks noGrp="1"/>
          </p:cNvSpPr>
          <p:nvPr>
            <p:ph sz="half" idx="2"/>
          </p:nvPr>
        </p:nvSpPr>
        <p:spPr>
          <a:xfrm>
            <a:off x="4127500" y="749300"/>
            <a:ext cx="5016500" cy="5518335"/>
          </a:xfrm>
        </p:spPr>
        <p:txBody>
          <a:bodyPr>
            <a:normAutofit/>
          </a:bodyPr>
          <a:lstStyle/>
          <a:p>
            <a:r>
              <a:rPr kumimoji="1" lang="ja-JP" altLang="en-US" sz="2500" dirty="0"/>
              <a:t>新しいモデル</a:t>
            </a:r>
          </a:p>
        </p:txBody>
      </p:sp>
      <p:pic>
        <p:nvPicPr>
          <p:cNvPr id="15" name="図 14" descr="ダイアグラム&#10;&#10;自動的に生成された説明">
            <a:extLst>
              <a:ext uri="{FF2B5EF4-FFF2-40B4-BE49-F238E27FC236}">
                <a16:creationId xmlns:a16="http://schemas.microsoft.com/office/drawing/2014/main" id="{E9857F34-2148-8A30-FFF3-971B09C65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7996" y="2603500"/>
            <a:ext cx="2206854" cy="2667000"/>
          </a:xfrm>
          <a:prstGeom prst="rect">
            <a:avLst/>
          </a:prstGeom>
        </p:spPr>
      </p:pic>
      <p:pic>
        <p:nvPicPr>
          <p:cNvPr id="25" name="図 24" descr="ダイアグラム, 設計図&#10;&#10;自動的に生成された説明">
            <a:extLst>
              <a:ext uri="{FF2B5EF4-FFF2-40B4-BE49-F238E27FC236}">
                <a16:creationId xmlns:a16="http://schemas.microsoft.com/office/drawing/2014/main" id="{ED09EDCB-7231-A6FB-81CD-DD3A54EA45E3}"/>
              </a:ext>
            </a:extLst>
          </p:cNvPr>
          <p:cNvPicPr>
            <a:picLocks noChangeAspect="1"/>
          </p:cNvPicPr>
          <p:nvPr/>
        </p:nvPicPr>
        <p:blipFill rotWithShape="1">
          <a:blip r:embed="rId5">
            <a:extLst>
              <a:ext uri="{28A0092B-C50C-407E-A947-70E740481C1C}">
                <a14:useLocalDpi xmlns:a14="http://schemas.microsoft.com/office/drawing/2010/main" val="0"/>
              </a:ext>
            </a:extLst>
          </a:blip>
          <a:srcRect l="3533" t="2256" r="566" b="6513"/>
          <a:stretch/>
        </p:blipFill>
        <p:spPr>
          <a:xfrm>
            <a:off x="6937146" y="1951348"/>
            <a:ext cx="2206854" cy="1863903"/>
          </a:xfrm>
          <a:prstGeom prst="rect">
            <a:avLst/>
          </a:prstGeom>
        </p:spPr>
      </p:pic>
      <p:sp>
        <p:nvSpPr>
          <p:cNvPr id="26" name="テキスト ボックス 25">
            <a:extLst>
              <a:ext uri="{FF2B5EF4-FFF2-40B4-BE49-F238E27FC236}">
                <a16:creationId xmlns:a16="http://schemas.microsoft.com/office/drawing/2014/main" id="{9E0E7866-8F6F-A3E7-404B-55CA2512423C}"/>
              </a:ext>
            </a:extLst>
          </p:cNvPr>
          <p:cNvSpPr txBox="1"/>
          <p:nvPr/>
        </p:nvSpPr>
        <p:spPr>
          <a:xfrm>
            <a:off x="7294551" y="5712270"/>
            <a:ext cx="1878206" cy="323165"/>
          </a:xfrm>
          <a:prstGeom prst="rect">
            <a:avLst/>
          </a:prstGeom>
          <a:noFill/>
        </p:spPr>
        <p:txBody>
          <a:bodyPr wrap="none" rtlCol="0">
            <a:spAutoFit/>
          </a:bodyPr>
          <a:lstStyle/>
          <a:p>
            <a:r>
              <a:rPr kumimoji="1" lang="en-US" altLang="ja-JP" sz="1500" dirty="0"/>
              <a:t>(</a:t>
            </a:r>
            <a:r>
              <a:rPr kumimoji="1" lang="en-US" altLang="ja-JP" sz="1500" dirty="0" err="1"/>
              <a:t>K.Kusano</a:t>
            </a:r>
            <a:r>
              <a:rPr kumimoji="1" lang="ja-JP" altLang="en-US" sz="1500" dirty="0"/>
              <a:t> </a:t>
            </a:r>
            <a:r>
              <a:rPr kumimoji="1" lang="en-US" altLang="ja-JP" sz="1500" dirty="0"/>
              <a:t>et</a:t>
            </a:r>
            <a:r>
              <a:rPr kumimoji="1" lang="ja-JP" altLang="en-US" sz="1500" dirty="0"/>
              <a:t> </a:t>
            </a:r>
            <a:r>
              <a:rPr kumimoji="1" lang="en-US" altLang="ja-JP" sz="1500" dirty="0"/>
              <a:t>al.</a:t>
            </a:r>
            <a:r>
              <a:rPr kumimoji="1" lang="ja-JP" altLang="en-US" sz="1500" dirty="0"/>
              <a:t> </a:t>
            </a:r>
            <a:r>
              <a:rPr kumimoji="1" lang="en-US" altLang="ja-JP" sz="1500" dirty="0"/>
              <a:t>2012)</a:t>
            </a:r>
            <a:endParaRPr kumimoji="1" lang="ja-JP" altLang="en-US" sz="1500" dirty="0"/>
          </a:p>
        </p:txBody>
      </p:sp>
      <p:sp>
        <p:nvSpPr>
          <p:cNvPr id="27" name="テキスト ボックス 26">
            <a:extLst>
              <a:ext uri="{FF2B5EF4-FFF2-40B4-BE49-F238E27FC236}">
                <a16:creationId xmlns:a16="http://schemas.microsoft.com/office/drawing/2014/main" id="{E686776D-7096-5404-FDBB-A36C0972835A}"/>
              </a:ext>
            </a:extLst>
          </p:cNvPr>
          <p:cNvSpPr txBox="1"/>
          <p:nvPr/>
        </p:nvSpPr>
        <p:spPr>
          <a:xfrm>
            <a:off x="2399209" y="5226735"/>
            <a:ext cx="2605538" cy="323165"/>
          </a:xfrm>
          <a:prstGeom prst="rect">
            <a:avLst/>
          </a:prstGeom>
          <a:noFill/>
        </p:spPr>
        <p:txBody>
          <a:bodyPr wrap="square" rtlCol="0">
            <a:spAutoFit/>
          </a:bodyPr>
          <a:lstStyle/>
          <a:p>
            <a:r>
              <a:rPr kumimoji="1" lang="en-US" altLang="ja-JP" sz="1500" dirty="0"/>
              <a:t>(</a:t>
            </a:r>
            <a:r>
              <a:rPr kumimoji="1" lang="ja-JP" altLang="en-US" sz="1500" dirty="0"/>
              <a:t>シリーズ現代の天文学</a:t>
            </a:r>
            <a:r>
              <a:rPr kumimoji="1" lang="en-US" altLang="ja-JP" sz="1500" dirty="0"/>
              <a:t>)</a:t>
            </a:r>
            <a:endParaRPr kumimoji="1" lang="ja-JP" altLang="en-US" sz="1500" dirty="0"/>
          </a:p>
        </p:txBody>
      </p:sp>
      <p:graphicFrame>
        <p:nvGraphicFramePr>
          <p:cNvPr id="30" name="図表 29">
            <a:extLst>
              <a:ext uri="{FF2B5EF4-FFF2-40B4-BE49-F238E27FC236}">
                <a16:creationId xmlns:a16="http://schemas.microsoft.com/office/drawing/2014/main" id="{2E35459F-F9B2-979B-841A-252A4BE0424C}"/>
              </a:ext>
            </a:extLst>
          </p:cNvPr>
          <p:cNvGraphicFramePr/>
          <p:nvPr>
            <p:extLst>
              <p:ext uri="{D42A27DB-BD31-4B8C-83A1-F6EECF244321}">
                <p14:modId xmlns:p14="http://schemas.microsoft.com/office/powerpoint/2010/main" val="655885782"/>
              </p:ext>
            </p:extLst>
          </p:nvPr>
        </p:nvGraphicFramePr>
        <p:xfrm>
          <a:off x="0" y="1222408"/>
          <a:ext cx="2307996" cy="50452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31" name="図表 30">
            <a:extLst>
              <a:ext uri="{FF2B5EF4-FFF2-40B4-BE49-F238E27FC236}">
                <a16:creationId xmlns:a16="http://schemas.microsoft.com/office/drawing/2014/main" id="{E637E80D-FD0A-8746-99D1-3044E3B06197}"/>
              </a:ext>
            </a:extLst>
          </p:cNvPr>
          <p:cNvGraphicFramePr/>
          <p:nvPr>
            <p:extLst>
              <p:ext uri="{D42A27DB-BD31-4B8C-83A1-F6EECF244321}">
                <p14:modId xmlns:p14="http://schemas.microsoft.com/office/powerpoint/2010/main" val="2302263577"/>
              </p:ext>
            </p:extLst>
          </p:nvPr>
        </p:nvGraphicFramePr>
        <p:xfrm>
          <a:off x="4399458" y="1222408"/>
          <a:ext cx="2605539" cy="504522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5" name="Date Placeholder 3">
            <a:extLst>
              <a:ext uri="{FF2B5EF4-FFF2-40B4-BE49-F238E27FC236}">
                <a16:creationId xmlns:a16="http://schemas.microsoft.com/office/drawing/2014/main" id="{7675D6D1-53BD-0FC1-A3FE-BEE882CA70E4}"/>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太陽フレアトリガメカニズムの新しいモデル</a:t>
            </a:r>
          </a:p>
        </p:txBody>
      </p:sp>
    </p:spTree>
    <p:extLst>
      <p:ext uri="{BB962C8B-B14F-4D97-AF65-F5344CB8AC3E}">
        <p14:creationId xmlns:p14="http://schemas.microsoft.com/office/powerpoint/2010/main" val="84953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F2BAC6F-0EE3-1368-C8D3-89430F010061}"/>
              </a:ext>
            </a:extLst>
          </p:cNvPr>
          <p:cNvSpPr>
            <a:spLocks noGrp="1"/>
          </p:cNvSpPr>
          <p:nvPr>
            <p:ph type="title"/>
          </p:nvPr>
        </p:nvSpPr>
        <p:spPr/>
        <p:txBody>
          <a:bodyPr>
            <a:normAutofit/>
          </a:bodyPr>
          <a:lstStyle/>
          <a:p>
            <a:br>
              <a:rPr lang="ja-JP" altLang="en-US" sz="5400" dirty="0">
                <a:solidFill>
                  <a:schemeClr val="tx1">
                    <a:lumMod val="85000"/>
                    <a:lumOff val="15000"/>
                  </a:schemeClr>
                </a:solidFill>
              </a:rPr>
            </a:br>
            <a:r>
              <a:rPr lang="en-US" altLang="ja-JP" sz="5400" dirty="0">
                <a:solidFill>
                  <a:schemeClr val="tx1">
                    <a:lumMod val="85000"/>
                    <a:lumOff val="15000"/>
                  </a:schemeClr>
                </a:solidFill>
              </a:rPr>
              <a:t>2</a:t>
            </a:r>
            <a:r>
              <a:rPr lang="ja-JP" altLang="en-US" sz="5400" dirty="0">
                <a:solidFill>
                  <a:schemeClr val="tx1">
                    <a:lumMod val="85000"/>
                    <a:lumOff val="15000"/>
                  </a:schemeClr>
                </a:solidFill>
              </a:rPr>
              <a:t>．研究目的</a:t>
            </a:r>
            <a:endParaRPr lang="ja-JP" altLang="en-US" dirty="0"/>
          </a:p>
        </p:txBody>
      </p:sp>
    </p:spTree>
    <p:extLst>
      <p:ext uri="{BB962C8B-B14F-4D97-AF65-F5344CB8AC3E}">
        <p14:creationId xmlns:p14="http://schemas.microsoft.com/office/powerpoint/2010/main" val="3863634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図 28" descr="ダイアグラム&#10;&#10;自動的に生成された説明">
            <a:extLst>
              <a:ext uri="{FF2B5EF4-FFF2-40B4-BE49-F238E27FC236}">
                <a16:creationId xmlns:a16="http://schemas.microsoft.com/office/drawing/2014/main" id="{69E81803-58B0-2498-6ECB-8D6AC633D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366" y="2032149"/>
            <a:ext cx="1979375" cy="2437744"/>
          </a:xfrm>
          <a:prstGeom prst="rect">
            <a:avLst/>
          </a:prstGeom>
        </p:spPr>
      </p:pic>
      <p:sp>
        <p:nvSpPr>
          <p:cNvPr id="6" name="タイトル 5">
            <a:extLst>
              <a:ext uri="{FF2B5EF4-FFF2-40B4-BE49-F238E27FC236}">
                <a16:creationId xmlns:a16="http://schemas.microsoft.com/office/drawing/2014/main" id="{0BB637CD-01D9-5E3A-8FE2-3CA8B870520A}"/>
              </a:ext>
            </a:extLst>
          </p:cNvPr>
          <p:cNvSpPr>
            <a:spLocks noGrp="1"/>
          </p:cNvSpPr>
          <p:nvPr>
            <p:ph type="title"/>
          </p:nvPr>
        </p:nvSpPr>
        <p:spPr>
          <a:xfrm>
            <a:off x="0" y="1"/>
            <a:ext cx="9143999" cy="1056466"/>
          </a:xfrm>
        </p:spPr>
        <p:txBody>
          <a:bodyPr>
            <a:normAutofit/>
          </a:bodyPr>
          <a:lstStyle/>
          <a:p>
            <a:r>
              <a:rPr lang="ja-JP" altLang="en-US" sz="3500" spc="-91" dirty="0"/>
              <a:t>スフェロマックの異極性合体を用いた</a:t>
            </a:r>
            <a:br>
              <a:rPr lang="en-US" altLang="ja-JP" sz="3500" spc="-91" dirty="0"/>
            </a:br>
            <a:r>
              <a:rPr lang="ja-JP" altLang="en-US" sz="3500" spc="-91" dirty="0"/>
              <a:t>太陽フレアのトリガメカニズム検証</a:t>
            </a:r>
            <a:endParaRPr lang="ja-JP" altLang="en-US" sz="3500" dirty="0"/>
          </a:p>
        </p:txBody>
      </p:sp>
      <p:pic>
        <p:nvPicPr>
          <p:cNvPr id="19" name="コンテンツ プレースホルダー 18">
            <a:extLst>
              <a:ext uri="{FF2B5EF4-FFF2-40B4-BE49-F238E27FC236}">
                <a16:creationId xmlns:a16="http://schemas.microsoft.com/office/drawing/2014/main" id="{18019F64-9BC4-EE6E-C727-7558DE0864D9}"/>
              </a:ext>
            </a:extLst>
          </p:cNvPr>
          <p:cNvPicPr>
            <a:picLocks noGrp="1" noChangeAspect="1"/>
          </p:cNvPicPr>
          <p:nvPr>
            <p:ph sz="half" idx="1"/>
          </p:nvPr>
        </p:nvPicPr>
        <p:blipFill>
          <a:blip r:embed="rId4"/>
          <a:stretch>
            <a:fillRect/>
          </a:stretch>
        </p:blipFill>
        <p:spPr>
          <a:xfrm>
            <a:off x="45512" y="1209984"/>
            <a:ext cx="3752697" cy="4549793"/>
          </a:xfrm>
        </p:spPr>
      </p:pic>
      <p:sp>
        <p:nvSpPr>
          <p:cNvPr id="22" name="矢印: 下 21">
            <a:extLst>
              <a:ext uri="{FF2B5EF4-FFF2-40B4-BE49-F238E27FC236}">
                <a16:creationId xmlns:a16="http://schemas.microsoft.com/office/drawing/2014/main" id="{4FCEC426-F170-55D7-1EA1-DEF2C3060AED}"/>
              </a:ext>
            </a:extLst>
          </p:cNvPr>
          <p:cNvSpPr/>
          <p:nvPr/>
        </p:nvSpPr>
        <p:spPr>
          <a:xfrm>
            <a:off x="5326301" y="4068154"/>
            <a:ext cx="444300" cy="4017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2" name="Date Placeholder 3">
            <a:extLst>
              <a:ext uri="{FF2B5EF4-FFF2-40B4-BE49-F238E27FC236}">
                <a16:creationId xmlns:a16="http://schemas.microsoft.com/office/drawing/2014/main" id="{7B005EE5-F462-70C1-E4C6-49984FF14477}"/>
              </a:ext>
            </a:extLst>
          </p:cNvPr>
          <p:cNvSpPr txBox="1">
            <a:spLocks/>
          </p:cNvSpPr>
          <p:nvPr/>
        </p:nvSpPr>
        <p:spPr>
          <a:xfrm>
            <a:off x="1846556" y="6356351"/>
            <a:ext cx="7225684"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太陽系フレアの不安定性をスフェロマック合体実験で模擬</a:t>
            </a:r>
          </a:p>
        </p:txBody>
      </p:sp>
      <p:grpSp>
        <p:nvGrpSpPr>
          <p:cNvPr id="16" name="グループ化 15">
            <a:extLst>
              <a:ext uri="{FF2B5EF4-FFF2-40B4-BE49-F238E27FC236}">
                <a16:creationId xmlns:a16="http://schemas.microsoft.com/office/drawing/2014/main" id="{00E2E041-67D1-655E-4D35-88CCA6CCB290}"/>
              </a:ext>
            </a:extLst>
          </p:cNvPr>
          <p:cNvGrpSpPr/>
          <p:nvPr/>
        </p:nvGrpSpPr>
        <p:grpSpPr>
          <a:xfrm>
            <a:off x="4545748" y="5103416"/>
            <a:ext cx="1125602" cy="654834"/>
            <a:chOff x="4487684" y="5288383"/>
            <a:chExt cx="1125602" cy="430887"/>
          </a:xfrm>
        </p:grpSpPr>
        <p:sp>
          <p:nvSpPr>
            <p:cNvPr id="11" name="正方形/長方形 10">
              <a:extLst>
                <a:ext uri="{FF2B5EF4-FFF2-40B4-BE49-F238E27FC236}">
                  <a16:creationId xmlns:a16="http://schemas.microsoft.com/office/drawing/2014/main" id="{C5F3F546-EA48-3C79-974E-9AD84114BC6D}"/>
                </a:ext>
              </a:extLst>
            </p:cNvPr>
            <p:cNvSpPr/>
            <p:nvPr/>
          </p:nvSpPr>
          <p:spPr>
            <a:xfrm>
              <a:off x="4487684" y="5293704"/>
              <a:ext cx="1060767" cy="2672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B109D8B-B442-B70E-4DBA-272BCF37698C}"/>
                </a:ext>
              </a:extLst>
            </p:cNvPr>
            <p:cNvSpPr txBox="1"/>
            <p:nvPr/>
          </p:nvSpPr>
          <p:spPr>
            <a:xfrm>
              <a:off x="4582235" y="5288383"/>
              <a:ext cx="1031051" cy="430887"/>
            </a:xfrm>
            <a:prstGeom prst="rect">
              <a:avLst/>
            </a:prstGeom>
            <a:noFill/>
          </p:spPr>
          <p:txBody>
            <a:bodyPr wrap="none" rtlCol="0">
              <a:spAutoFit/>
            </a:bodyPr>
            <a:lstStyle/>
            <a:p>
              <a:r>
                <a:rPr kumimoji="1" lang="ja-JP" altLang="en-US" sz="2200" dirty="0"/>
                <a:t>不安定</a:t>
              </a:r>
            </a:p>
          </p:txBody>
        </p:sp>
      </p:grpSp>
      <p:grpSp>
        <p:nvGrpSpPr>
          <p:cNvPr id="15" name="グループ化 14">
            <a:extLst>
              <a:ext uri="{FF2B5EF4-FFF2-40B4-BE49-F238E27FC236}">
                <a16:creationId xmlns:a16="http://schemas.microsoft.com/office/drawing/2014/main" id="{076E4389-5E72-B722-6783-639900BF71B2}"/>
              </a:ext>
            </a:extLst>
          </p:cNvPr>
          <p:cNvGrpSpPr/>
          <p:nvPr/>
        </p:nvGrpSpPr>
        <p:grpSpPr>
          <a:xfrm>
            <a:off x="465574" y="4697306"/>
            <a:ext cx="1488354" cy="369332"/>
            <a:chOff x="465574" y="4697306"/>
            <a:chExt cx="1488354" cy="369332"/>
          </a:xfrm>
        </p:grpSpPr>
        <p:sp>
          <p:nvSpPr>
            <p:cNvPr id="14" name="正方形/長方形 13">
              <a:extLst>
                <a:ext uri="{FF2B5EF4-FFF2-40B4-BE49-F238E27FC236}">
                  <a16:creationId xmlns:a16="http://schemas.microsoft.com/office/drawing/2014/main" id="{3366D14D-AF05-DE89-00CC-9DD5B2272F5D}"/>
                </a:ext>
              </a:extLst>
            </p:cNvPr>
            <p:cNvSpPr/>
            <p:nvPr/>
          </p:nvSpPr>
          <p:spPr>
            <a:xfrm>
              <a:off x="465574" y="4739292"/>
              <a:ext cx="1488354" cy="3175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9432A92-93B9-AE70-A398-428D51FFCEE8}"/>
                </a:ext>
              </a:extLst>
            </p:cNvPr>
            <p:cNvSpPr txBox="1"/>
            <p:nvPr/>
          </p:nvSpPr>
          <p:spPr>
            <a:xfrm>
              <a:off x="918439" y="4697306"/>
              <a:ext cx="774571" cy="369332"/>
            </a:xfrm>
            <a:prstGeom prst="rect">
              <a:avLst/>
            </a:prstGeom>
            <a:noFill/>
          </p:spPr>
          <p:txBody>
            <a:bodyPr wrap="none" rtlCol="0">
              <a:spAutoFit/>
            </a:bodyPr>
            <a:lstStyle/>
            <a:p>
              <a:r>
                <a:rPr kumimoji="1" lang="ja-JP" altLang="en-US" dirty="0"/>
                <a:t>フレア</a:t>
              </a:r>
            </a:p>
          </p:txBody>
        </p:sp>
      </p:grpSp>
      <p:pic>
        <p:nvPicPr>
          <p:cNvPr id="37" name="図 36">
            <a:extLst>
              <a:ext uri="{FF2B5EF4-FFF2-40B4-BE49-F238E27FC236}">
                <a16:creationId xmlns:a16="http://schemas.microsoft.com/office/drawing/2014/main" id="{70A82D08-C659-E103-9B7F-7251C11B2477}"/>
              </a:ext>
            </a:extLst>
          </p:cNvPr>
          <p:cNvPicPr>
            <a:picLocks noChangeAspect="1"/>
          </p:cNvPicPr>
          <p:nvPr/>
        </p:nvPicPr>
        <p:blipFill rotWithShape="1">
          <a:blip r:embed="rId5"/>
          <a:srcRect r="68116" b="29235"/>
          <a:stretch/>
        </p:blipFill>
        <p:spPr>
          <a:xfrm>
            <a:off x="6920112" y="1890533"/>
            <a:ext cx="2223887" cy="2177621"/>
          </a:xfrm>
          <a:prstGeom prst="rect">
            <a:avLst/>
          </a:prstGeom>
        </p:spPr>
      </p:pic>
      <p:pic>
        <p:nvPicPr>
          <p:cNvPr id="21" name="コンテンツ プレースホルダー 20">
            <a:extLst>
              <a:ext uri="{FF2B5EF4-FFF2-40B4-BE49-F238E27FC236}">
                <a16:creationId xmlns:a16="http://schemas.microsoft.com/office/drawing/2014/main" id="{FA001874-8AB6-9C2B-069C-AF725D85099B}"/>
              </a:ext>
            </a:extLst>
          </p:cNvPr>
          <p:cNvPicPr>
            <a:picLocks noGrp="1" noChangeAspect="1"/>
          </p:cNvPicPr>
          <p:nvPr>
            <p:ph sz="half" idx="2"/>
          </p:nvPr>
        </p:nvPicPr>
        <p:blipFill>
          <a:blip r:embed="rId6"/>
          <a:stretch>
            <a:fillRect/>
          </a:stretch>
        </p:blipFill>
        <p:spPr>
          <a:xfrm>
            <a:off x="4101963" y="1209887"/>
            <a:ext cx="4035902" cy="4548363"/>
          </a:xfrm>
        </p:spPr>
      </p:pic>
      <p:pic>
        <p:nvPicPr>
          <p:cNvPr id="45" name="図 44">
            <a:extLst>
              <a:ext uri="{FF2B5EF4-FFF2-40B4-BE49-F238E27FC236}">
                <a16:creationId xmlns:a16="http://schemas.microsoft.com/office/drawing/2014/main" id="{503BCB44-4FC0-8A7F-2EB5-71F9A114D657}"/>
              </a:ext>
            </a:extLst>
          </p:cNvPr>
          <p:cNvPicPr>
            <a:picLocks noChangeAspect="1"/>
          </p:cNvPicPr>
          <p:nvPr/>
        </p:nvPicPr>
        <p:blipFill rotWithShape="1">
          <a:blip r:embed="rId5"/>
          <a:srcRect l="81896" t="7371" r="9039" b="31270"/>
          <a:stretch/>
        </p:blipFill>
        <p:spPr>
          <a:xfrm>
            <a:off x="7920704" y="4015134"/>
            <a:ext cx="828922" cy="2103008"/>
          </a:xfrm>
          <a:prstGeom prst="rect">
            <a:avLst/>
          </a:prstGeom>
        </p:spPr>
      </p:pic>
      <p:sp>
        <p:nvSpPr>
          <p:cNvPr id="47" name="正方形/長方形 46">
            <a:extLst>
              <a:ext uri="{FF2B5EF4-FFF2-40B4-BE49-F238E27FC236}">
                <a16:creationId xmlns:a16="http://schemas.microsoft.com/office/drawing/2014/main" id="{3417266B-6C01-D00C-0404-803583B7EE11}"/>
              </a:ext>
            </a:extLst>
          </p:cNvPr>
          <p:cNvSpPr/>
          <p:nvPr/>
        </p:nvSpPr>
        <p:spPr>
          <a:xfrm>
            <a:off x="4552603" y="5138055"/>
            <a:ext cx="1087092" cy="2927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6" name="テキスト ボックス 45">
            <a:extLst>
              <a:ext uri="{FF2B5EF4-FFF2-40B4-BE49-F238E27FC236}">
                <a16:creationId xmlns:a16="http://schemas.microsoft.com/office/drawing/2014/main" id="{53DAD82F-8AE6-5A33-1DAF-5FACB92BEF72}"/>
              </a:ext>
            </a:extLst>
          </p:cNvPr>
          <p:cNvSpPr txBox="1"/>
          <p:nvPr/>
        </p:nvSpPr>
        <p:spPr>
          <a:xfrm>
            <a:off x="4571628" y="5079212"/>
            <a:ext cx="1203530" cy="430887"/>
          </a:xfrm>
          <a:prstGeom prst="rect">
            <a:avLst/>
          </a:prstGeom>
          <a:noFill/>
        </p:spPr>
        <p:txBody>
          <a:bodyPr wrap="square" rtlCol="0">
            <a:spAutoFit/>
          </a:bodyPr>
          <a:lstStyle/>
          <a:p>
            <a:r>
              <a:rPr kumimoji="1" lang="ja-JP" altLang="en-US" sz="2200" dirty="0"/>
              <a:t>不安定</a:t>
            </a:r>
            <a:endParaRPr kumimoji="1" lang="en-US" altLang="ja-JP" sz="2200" dirty="0"/>
          </a:p>
        </p:txBody>
      </p:sp>
      <p:sp>
        <p:nvSpPr>
          <p:cNvPr id="55" name="テキスト ボックス 54">
            <a:extLst>
              <a:ext uri="{FF2B5EF4-FFF2-40B4-BE49-F238E27FC236}">
                <a16:creationId xmlns:a16="http://schemas.microsoft.com/office/drawing/2014/main" id="{355C9024-5F5A-E786-65B5-BBA60266B0A3}"/>
              </a:ext>
            </a:extLst>
          </p:cNvPr>
          <p:cNvSpPr txBox="1"/>
          <p:nvPr/>
        </p:nvSpPr>
        <p:spPr>
          <a:xfrm>
            <a:off x="3421292" y="5891229"/>
            <a:ext cx="3190482" cy="430887"/>
          </a:xfrm>
          <a:prstGeom prst="rect">
            <a:avLst/>
          </a:prstGeom>
          <a:noFill/>
        </p:spPr>
        <p:txBody>
          <a:bodyPr wrap="square">
            <a:spAutoFit/>
          </a:bodyPr>
          <a:lstStyle/>
          <a:p>
            <a:r>
              <a:rPr kumimoji="1" lang="ja-JP" altLang="en-US" sz="2200" dirty="0"/>
              <a:t>電流</a:t>
            </a:r>
            <a:r>
              <a:rPr kumimoji="1" lang="en-US" altLang="ja-JP" sz="2200" dirty="0"/>
              <a:t>/</a:t>
            </a:r>
            <a:r>
              <a:rPr kumimoji="1" lang="ja-JP" altLang="en-US" sz="2200" dirty="0"/>
              <a:t>圧力駆動型不安定　</a:t>
            </a:r>
            <a:endParaRPr lang="ja-JP" altLang="en-US" sz="2200" dirty="0"/>
          </a:p>
        </p:txBody>
      </p:sp>
      <p:grpSp>
        <p:nvGrpSpPr>
          <p:cNvPr id="3" name="グループ化 2">
            <a:extLst>
              <a:ext uri="{FF2B5EF4-FFF2-40B4-BE49-F238E27FC236}">
                <a16:creationId xmlns:a16="http://schemas.microsoft.com/office/drawing/2014/main" id="{4F63C389-8F81-290E-F684-786E0CCF867F}"/>
              </a:ext>
            </a:extLst>
          </p:cNvPr>
          <p:cNvGrpSpPr/>
          <p:nvPr/>
        </p:nvGrpSpPr>
        <p:grpSpPr>
          <a:xfrm>
            <a:off x="1056204" y="4030279"/>
            <a:ext cx="1557447" cy="439613"/>
            <a:chOff x="1056204" y="4030279"/>
            <a:chExt cx="1557447" cy="439613"/>
          </a:xfrm>
        </p:grpSpPr>
        <p:sp>
          <p:nvSpPr>
            <p:cNvPr id="23" name="矢印: 下 22">
              <a:extLst>
                <a:ext uri="{FF2B5EF4-FFF2-40B4-BE49-F238E27FC236}">
                  <a16:creationId xmlns:a16="http://schemas.microsoft.com/office/drawing/2014/main" id="{79B8F8BD-9CEE-F7C9-2A82-E56CEE1033EC}"/>
                </a:ext>
              </a:extLst>
            </p:cNvPr>
            <p:cNvSpPr/>
            <p:nvPr/>
          </p:nvSpPr>
          <p:spPr>
            <a:xfrm>
              <a:off x="1056204" y="4068154"/>
              <a:ext cx="444300" cy="4017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57" name="テキスト ボックス 56">
              <a:extLst>
                <a:ext uri="{FF2B5EF4-FFF2-40B4-BE49-F238E27FC236}">
                  <a16:creationId xmlns:a16="http://schemas.microsoft.com/office/drawing/2014/main" id="{282BDCDC-FC1E-2603-63A7-C56337F9098D}"/>
                </a:ext>
              </a:extLst>
            </p:cNvPr>
            <p:cNvSpPr txBox="1"/>
            <p:nvPr/>
          </p:nvSpPr>
          <p:spPr>
            <a:xfrm>
              <a:off x="1524926" y="4030279"/>
              <a:ext cx="1088725" cy="430887"/>
            </a:xfrm>
            <a:prstGeom prst="rect">
              <a:avLst/>
            </a:prstGeom>
            <a:noFill/>
          </p:spPr>
          <p:txBody>
            <a:bodyPr wrap="square">
              <a:spAutoFit/>
            </a:bodyPr>
            <a:lstStyle/>
            <a:p>
              <a:pPr lvl="0"/>
              <a:r>
                <a:rPr kumimoji="1" lang="ja-JP" altLang="en-US" sz="2200" dirty="0"/>
                <a:t>ねじれ</a:t>
              </a:r>
            </a:p>
          </p:txBody>
        </p:sp>
      </p:grpSp>
      <p:sp>
        <p:nvSpPr>
          <p:cNvPr id="58" name="テキスト ボックス 57">
            <a:extLst>
              <a:ext uri="{FF2B5EF4-FFF2-40B4-BE49-F238E27FC236}">
                <a16:creationId xmlns:a16="http://schemas.microsoft.com/office/drawing/2014/main" id="{C6C122F0-1359-30C5-C59E-7916FD31719E}"/>
              </a:ext>
            </a:extLst>
          </p:cNvPr>
          <p:cNvSpPr txBox="1"/>
          <p:nvPr/>
        </p:nvSpPr>
        <p:spPr>
          <a:xfrm>
            <a:off x="5800994" y="4049631"/>
            <a:ext cx="1504581" cy="430887"/>
          </a:xfrm>
          <a:prstGeom prst="rect">
            <a:avLst/>
          </a:prstGeom>
          <a:noFill/>
        </p:spPr>
        <p:txBody>
          <a:bodyPr wrap="square">
            <a:spAutoFit/>
          </a:bodyPr>
          <a:lstStyle/>
          <a:p>
            <a:pPr lvl="0"/>
            <a:r>
              <a:rPr kumimoji="1" lang="en-US" altLang="ja-JP" sz="2200" dirty="0"/>
              <a:t>q</a:t>
            </a:r>
            <a:r>
              <a:rPr kumimoji="1" lang="ja-JP" altLang="en-US" sz="2200" dirty="0"/>
              <a:t>値減少</a:t>
            </a:r>
          </a:p>
        </p:txBody>
      </p:sp>
    </p:spTree>
    <p:extLst>
      <p:ext uri="{BB962C8B-B14F-4D97-AF65-F5344CB8AC3E}">
        <p14:creationId xmlns:p14="http://schemas.microsoft.com/office/powerpoint/2010/main" val="82537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9737A0-1E7C-ABD1-8968-5FA107099B92}"/>
              </a:ext>
            </a:extLst>
          </p:cNvPr>
          <p:cNvSpPr>
            <a:spLocks noGrp="1"/>
          </p:cNvSpPr>
          <p:nvPr>
            <p:ph type="title"/>
          </p:nvPr>
        </p:nvSpPr>
        <p:spPr/>
        <p:txBody>
          <a:bodyPr/>
          <a:lstStyle/>
          <a:p>
            <a:r>
              <a:rPr lang="en-US" altLang="ja-JP" sz="5400" dirty="0">
                <a:solidFill>
                  <a:schemeClr val="tx1">
                    <a:lumMod val="85000"/>
                    <a:lumOff val="15000"/>
                  </a:schemeClr>
                </a:solidFill>
              </a:rPr>
              <a:t>3.</a:t>
            </a:r>
            <a:r>
              <a:rPr lang="ja-JP" altLang="en-US" sz="5400" dirty="0">
                <a:solidFill>
                  <a:schemeClr val="tx1">
                    <a:lumMod val="85000"/>
                    <a:lumOff val="15000"/>
                  </a:schemeClr>
                </a:solidFill>
              </a:rPr>
              <a:t>実験概要</a:t>
            </a:r>
            <a:endParaRPr kumimoji="1" lang="ja-JP" altLang="en-US" dirty="0"/>
          </a:p>
        </p:txBody>
      </p:sp>
    </p:spTree>
    <p:extLst>
      <p:ext uri="{BB962C8B-B14F-4D97-AF65-F5344CB8AC3E}">
        <p14:creationId xmlns:p14="http://schemas.microsoft.com/office/powerpoint/2010/main" val="331870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BB7B4-82E5-6F57-8D84-B8D881052834}"/>
              </a:ext>
            </a:extLst>
          </p:cNvPr>
          <p:cNvSpPr>
            <a:spLocks noGrp="1"/>
          </p:cNvSpPr>
          <p:nvPr>
            <p:ph type="title"/>
          </p:nvPr>
        </p:nvSpPr>
        <p:spPr/>
        <p:txBody>
          <a:bodyPr/>
          <a:lstStyle/>
          <a:p>
            <a:r>
              <a:rPr kumimoji="1" lang="ja-JP" altLang="en-US" dirty="0"/>
              <a:t>プラズマ合体実験装置</a:t>
            </a:r>
            <a:r>
              <a:rPr kumimoji="1" lang="en-US" altLang="ja-JP" dirty="0">
                <a:latin typeface="+mj-ea"/>
              </a:rPr>
              <a:t>TS-6</a:t>
            </a:r>
            <a:endParaRPr kumimoji="1" lang="ja-JP" altLang="en-US" dirty="0"/>
          </a:p>
        </p:txBody>
      </p:sp>
      <p:sp>
        <p:nvSpPr>
          <p:cNvPr id="3" name="コンテンツ プレースホルダー 2">
            <a:extLst>
              <a:ext uri="{FF2B5EF4-FFF2-40B4-BE49-F238E27FC236}">
                <a16:creationId xmlns:a16="http://schemas.microsoft.com/office/drawing/2014/main" id="{2F2DAD03-B97E-D5BB-6ECF-8349CBA49D9D}"/>
              </a:ext>
            </a:extLst>
          </p:cNvPr>
          <p:cNvSpPr>
            <a:spLocks noGrp="1"/>
          </p:cNvSpPr>
          <p:nvPr>
            <p:ph idx="1"/>
          </p:nvPr>
        </p:nvSpPr>
        <p:spPr>
          <a:xfrm>
            <a:off x="0" y="3727448"/>
            <a:ext cx="9093200" cy="3302673"/>
          </a:xfrm>
        </p:spPr>
        <p:txBody>
          <a:bodyPr>
            <a:normAutofit/>
          </a:bodyPr>
          <a:lstStyle/>
          <a:p>
            <a:pPr marL="0" indent="0">
              <a:buNone/>
            </a:pPr>
            <a:r>
              <a:rPr lang="ja-JP" altLang="en-US" sz="2600" dirty="0"/>
              <a:t> </a:t>
            </a:r>
            <a:endParaRPr lang="en-US" altLang="ja-JP" sz="2600" dirty="0"/>
          </a:p>
          <a:p>
            <a:pPr marL="0" indent="0">
              <a:buNone/>
            </a:pPr>
            <a:r>
              <a:rPr lang="en-US" altLang="ja-JP" sz="2600" dirty="0"/>
              <a:t>1. </a:t>
            </a:r>
            <a:r>
              <a:rPr lang="ja-JP" altLang="en-US" sz="2600" dirty="0">
                <a:solidFill>
                  <a:srgbClr val="0070C0"/>
                </a:solidFill>
              </a:rPr>
              <a:t>トロイダル</a:t>
            </a:r>
            <a:r>
              <a:rPr lang="en-US" altLang="ja-JP" sz="2600" dirty="0"/>
              <a:t>(</a:t>
            </a:r>
            <a:r>
              <a:rPr lang="ja-JP" altLang="en-US" sz="2600" dirty="0"/>
              <a:t>大円周</a:t>
            </a:r>
            <a:r>
              <a:rPr lang="en-US" altLang="ja-JP" sz="2600" dirty="0"/>
              <a:t>)</a:t>
            </a:r>
            <a:r>
              <a:rPr lang="ja-JP" altLang="en-US" sz="2600" dirty="0"/>
              <a:t>方向と</a:t>
            </a:r>
            <a:r>
              <a:rPr lang="ja-JP" altLang="en-US" sz="2600" dirty="0">
                <a:solidFill>
                  <a:srgbClr val="FF0000"/>
                </a:solidFill>
              </a:rPr>
              <a:t>ポロイダル</a:t>
            </a:r>
            <a:r>
              <a:rPr lang="en-US" altLang="ja-JP" sz="2600" dirty="0"/>
              <a:t>(</a:t>
            </a:r>
            <a:r>
              <a:rPr lang="ja-JP" altLang="en-US" sz="2600" dirty="0"/>
              <a:t>小円周</a:t>
            </a:r>
            <a:r>
              <a:rPr lang="en-US" altLang="ja-JP" sz="2600" dirty="0"/>
              <a:t>)</a:t>
            </a:r>
            <a:r>
              <a:rPr lang="ja-JP" altLang="en-US" sz="2600" dirty="0"/>
              <a:t>方向に磁場を</a:t>
            </a:r>
            <a:endParaRPr lang="en-US" altLang="ja-JP" sz="2600" dirty="0"/>
          </a:p>
          <a:p>
            <a:pPr marL="0" indent="0">
              <a:buNone/>
            </a:pPr>
            <a:r>
              <a:rPr lang="ja-JP" altLang="en-US" sz="2600" dirty="0"/>
              <a:t>　  印加</a:t>
            </a:r>
            <a:endParaRPr lang="en-US" altLang="ja-JP" sz="2600" dirty="0"/>
          </a:p>
          <a:p>
            <a:pPr marL="0" indent="0">
              <a:buNone/>
            </a:pPr>
            <a:r>
              <a:rPr lang="en-US" altLang="ja-JP" sz="2600" dirty="0"/>
              <a:t>2. ±</a:t>
            </a:r>
            <a:r>
              <a:rPr lang="ja-JP" altLang="en-US" sz="2600" dirty="0"/>
              <a:t>ｚの位置にそれぞれトーラスプラズマ</a:t>
            </a:r>
            <a:r>
              <a:rPr lang="en-US" altLang="ja-JP" sz="2600" dirty="0"/>
              <a:t>(</a:t>
            </a:r>
            <a:r>
              <a:rPr lang="ja-JP" altLang="en-US" sz="2600" dirty="0"/>
              <a:t>スフェロマック</a:t>
            </a:r>
            <a:r>
              <a:rPr lang="en-US" altLang="ja-JP" sz="2600" dirty="0"/>
              <a:t>)</a:t>
            </a:r>
            <a:r>
              <a:rPr lang="ja-JP" altLang="en-US" sz="2600" dirty="0"/>
              <a:t>を生成</a:t>
            </a:r>
            <a:endParaRPr lang="en-US" altLang="ja-JP" sz="2600" dirty="0"/>
          </a:p>
          <a:p>
            <a:pPr marL="0" indent="0">
              <a:buNone/>
            </a:pPr>
            <a:r>
              <a:rPr lang="en-US" altLang="ja-JP" sz="2600" dirty="0"/>
              <a:t>3. </a:t>
            </a:r>
            <a:r>
              <a:rPr lang="ja-JP" altLang="en-US" sz="2600" dirty="0"/>
              <a:t>中間部</a:t>
            </a:r>
            <a:r>
              <a:rPr lang="en-US" altLang="ja-JP" sz="2600" dirty="0"/>
              <a:t>z = 0</a:t>
            </a:r>
            <a:r>
              <a:rPr lang="ja-JP" altLang="en-US" sz="2600" dirty="0"/>
              <a:t>で合体</a:t>
            </a:r>
            <a:endParaRPr lang="en-US" altLang="ja-JP" sz="2600" dirty="0"/>
          </a:p>
          <a:p>
            <a:endParaRPr kumimoji="1" lang="ja-JP" altLang="en-US" sz="2600" dirty="0"/>
          </a:p>
        </p:txBody>
      </p:sp>
      <p:sp>
        <p:nvSpPr>
          <p:cNvPr id="4" name="Date Placeholder 3">
            <a:extLst>
              <a:ext uri="{FF2B5EF4-FFF2-40B4-BE49-F238E27FC236}">
                <a16:creationId xmlns:a16="http://schemas.microsoft.com/office/drawing/2014/main" id="{C5435511-2918-5817-BFA2-907BD9A675D8}"/>
              </a:ext>
            </a:extLst>
          </p:cNvPr>
          <p:cNvSpPr txBox="1">
            <a:spLocks/>
          </p:cNvSpPr>
          <p:nvPr/>
        </p:nvSpPr>
        <p:spPr>
          <a:xfrm>
            <a:off x="5793884" y="6354273"/>
            <a:ext cx="3525560" cy="329169"/>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ja-JP" altLang="en-US" dirty="0"/>
              <a:t>プラズマ合体実験装置</a:t>
            </a:r>
            <a:r>
              <a:rPr kumimoji="1" lang="en-US" altLang="ja-JP" dirty="0"/>
              <a:t>TS-6 </a:t>
            </a:r>
            <a:endParaRPr kumimoji="1" lang="ja-JP" altLang="en-US" dirty="0"/>
          </a:p>
        </p:txBody>
      </p:sp>
      <p:sp>
        <p:nvSpPr>
          <p:cNvPr id="16" name="テキスト ボックス 15">
            <a:extLst>
              <a:ext uri="{FF2B5EF4-FFF2-40B4-BE49-F238E27FC236}">
                <a16:creationId xmlns:a16="http://schemas.microsoft.com/office/drawing/2014/main" id="{0D5F266E-698D-90C2-FBC3-B226786C91C7}"/>
              </a:ext>
            </a:extLst>
          </p:cNvPr>
          <p:cNvSpPr txBox="1"/>
          <p:nvPr/>
        </p:nvSpPr>
        <p:spPr>
          <a:xfrm flipH="1">
            <a:off x="2579152" y="565319"/>
            <a:ext cx="335314" cy="507831"/>
          </a:xfrm>
          <a:prstGeom prst="rect">
            <a:avLst/>
          </a:prstGeom>
          <a:noFill/>
        </p:spPr>
        <p:txBody>
          <a:bodyPr wrap="square" rtlCol="0">
            <a:spAutoFit/>
          </a:bodyPr>
          <a:lstStyle/>
          <a:p>
            <a:r>
              <a:rPr kumimoji="1" lang="en-US" altLang="ja-JP" sz="2700" dirty="0"/>
              <a:t>r</a:t>
            </a:r>
            <a:endParaRPr kumimoji="1" lang="ja-JP" altLang="en-US" sz="2700" dirty="0"/>
          </a:p>
        </p:txBody>
      </p:sp>
      <p:grpSp>
        <p:nvGrpSpPr>
          <p:cNvPr id="21" name="グループ化 20">
            <a:extLst>
              <a:ext uri="{FF2B5EF4-FFF2-40B4-BE49-F238E27FC236}">
                <a16:creationId xmlns:a16="http://schemas.microsoft.com/office/drawing/2014/main" id="{144AC63A-E93D-9497-5B3E-3FA2737FB8B9}"/>
              </a:ext>
            </a:extLst>
          </p:cNvPr>
          <p:cNvGrpSpPr/>
          <p:nvPr/>
        </p:nvGrpSpPr>
        <p:grpSpPr>
          <a:xfrm>
            <a:off x="0" y="919214"/>
            <a:ext cx="5682934" cy="2738386"/>
            <a:chOff x="-167658" y="774701"/>
            <a:chExt cx="5767991" cy="2639859"/>
          </a:xfrm>
        </p:grpSpPr>
        <p:pic>
          <p:nvPicPr>
            <p:cNvPr id="20" name="図 19">
              <a:extLst>
                <a:ext uri="{FF2B5EF4-FFF2-40B4-BE49-F238E27FC236}">
                  <a16:creationId xmlns:a16="http://schemas.microsoft.com/office/drawing/2014/main" id="{C163D076-35F6-57F3-04DF-08C9539FE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58" y="904993"/>
              <a:ext cx="5600333" cy="2509567"/>
            </a:xfrm>
            <a:prstGeom prst="rect">
              <a:avLst/>
            </a:prstGeom>
          </p:spPr>
        </p:pic>
        <p:grpSp>
          <p:nvGrpSpPr>
            <p:cNvPr id="18" name="グループ化 17">
              <a:extLst>
                <a:ext uri="{FF2B5EF4-FFF2-40B4-BE49-F238E27FC236}">
                  <a16:creationId xmlns:a16="http://schemas.microsoft.com/office/drawing/2014/main" id="{024B7DB4-8615-7D23-CFD3-E5ADD370B918}"/>
                </a:ext>
              </a:extLst>
            </p:cNvPr>
            <p:cNvGrpSpPr/>
            <p:nvPr/>
          </p:nvGrpSpPr>
          <p:grpSpPr>
            <a:xfrm>
              <a:off x="0" y="774701"/>
              <a:ext cx="5600333" cy="1788039"/>
              <a:chOff x="0" y="774701"/>
              <a:chExt cx="5600333" cy="1788039"/>
            </a:xfrm>
          </p:grpSpPr>
          <p:sp>
            <p:nvSpPr>
              <p:cNvPr id="12" name="矢印: 右 11">
                <a:extLst>
                  <a:ext uri="{FF2B5EF4-FFF2-40B4-BE49-F238E27FC236}">
                    <a16:creationId xmlns:a16="http://schemas.microsoft.com/office/drawing/2014/main" id="{0A396593-50C1-25BB-428B-8131B50D021E}"/>
                  </a:ext>
                </a:extLst>
              </p:cNvPr>
              <p:cNvSpPr/>
              <p:nvPr/>
            </p:nvSpPr>
            <p:spPr>
              <a:xfrm>
                <a:off x="0" y="2251074"/>
                <a:ext cx="5265019" cy="115503"/>
              </a:xfrm>
              <a:prstGeom prst="rightArrow">
                <a:avLst>
                  <a:gd name="adj1" fmla="val 50000"/>
                  <a:gd name="adj2" fmla="val 16470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B72066F-287D-F9EF-65F9-DEC6609C8A8A}"/>
                  </a:ext>
                </a:extLst>
              </p:cNvPr>
              <p:cNvSpPr/>
              <p:nvPr/>
            </p:nvSpPr>
            <p:spPr>
              <a:xfrm rot="16200000">
                <a:off x="1735507" y="1512886"/>
                <a:ext cx="1591876" cy="115505"/>
              </a:xfrm>
              <a:prstGeom prst="rightArrow">
                <a:avLst>
                  <a:gd name="adj1" fmla="val 50000"/>
                  <a:gd name="adj2" fmla="val 16470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41262BC-7FE7-529A-652C-D33C617B0CFA}"/>
                  </a:ext>
                </a:extLst>
              </p:cNvPr>
              <p:cNvSpPr txBox="1"/>
              <p:nvPr/>
            </p:nvSpPr>
            <p:spPr>
              <a:xfrm flipH="1">
                <a:off x="5265019" y="2054909"/>
                <a:ext cx="335314" cy="507831"/>
              </a:xfrm>
              <a:prstGeom prst="rect">
                <a:avLst/>
              </a:prstGeom>
              <a:noFill/>
            </p:spPr>
            <p:txBody>
              <a:bodyPr wrap="square" rtlCol="0">
                <a:spAutoFit/>
              </a:bodyPr>
              <a:lstStyle/>
              <a:p>
                <a:r>
                  <a:rPr kumimoji="1" lang="en-US" altLang="ja-JP" sz="2700" dirty="0"/>
                  <a:t>z</a:t>
                </a:r>
                <a:endParaRPr kumimoji="1" lang="ja-JP" altLang="en-US" sz="2700" dirty="0"/>
              </a:p>
            </p:txBody>
          </p:sp>
        </p:grpSp>
      </p:grpSp>
      <p:grpSp>
        <p:nvGrpSpPr>
          <p:cNvPr id="27" name="グループ化 26">
            <a:extLst>
              <a:ext uri="{FF2B5EF4-FFF2-40B4-BE49-F238E27FC236}">
                <a16:creationId xmlns:a16="http://schemas.microsoft.com/office/drawing/2014/main" id="{58914508-8DCC-08A8-931F-D8D899541BC3}"/>
              </a:ext>
            </a:extLst>
          </p:cNvPr>
          <p:cNvGrpSpPr/>
          <p:nvPr/>
        </p:nvGrpSpPr>
        <p:grpSpPr>
          <a:xfrm>
            <a:off x="5910197" y="1046013"/>
            <a:ext cx="3068617" cy="2518474"/>
            <a:chOff x="2579153" y="2663805"/>
            <a:chExt cx="4747443" cy="3781871"/>
          </a:xfrm>
        </p:grpSpPr>
        <p:grpSp>
          <p:nvGrpSpPr>
            <p:cNvPr id="26" name="グループ化 25">
              <a:extLst>
                <a:ext uri="{FF2B5EF4-FFF2-40B4-BE49-F238E27FC236}">
                  <a16:creationId xmlns:a16="http://schemas.microsoft.com/office/drawing/2014/main" id="{1EBD6B1F-B3D5-A8F0-45CC-A61D2C6DCDD9}"/>
                </a:ext>
              </a:extLst>
            </p:cNvPr>
            <p:cNvGrpSpPr/>
            <p:nvPr/>
          </p:nvGrpSpPr>
          <p:grpSpPr>
            <a:xfrm>
              <a:off x="2579153" y="2663805"/>
              <a:ext cx="4747443" cy="3781871"/>
              <a:chOff x="2579153" y="2723609"/>
              <a:chExt cx="4747443" cy="3781871"/>
            </a:xfrm>
          </p:grpSpPr>
          <p:pic>
            <p:nvPicPr>
              <p:cNvPr id="23" name="図 22" descr="ダイアグラム, 設計図&#10;&#10;自動的に生成された説明">
                <a:extLst>
                  <a:ext uri="{FF2B5EF4-FFF2-40B4-BE49-F238E27FC236}">
                    <a16:creationId xmlns:a16="http://schemas.microsoft.com/office/drawing/2014/main" id="{067A6724-766A-8C35-59D6-BFBB2EBCF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9153" y="2747088"/>
                <a:ext cx="4747443" cy="3758392"/>
              </a:xfrm>
              <a:prstGeom prst="rect">
                <a:avLst/>
              </a:prstGeom>
            </p:spPr>
          </p:pic>
          <p:sp>
            <p:nvSpPr>
              <p:cNvPr id="25" name="テキスト ボックス 24">
                <a:extLst>
                  <a:ext uri="{FF2B5EF4-FFF2-40B4-BE49-F238E27FC236}">
                    <a16:creationId xmlns:a16="http://schemas.microsoft.com/office/drawing/2014/main" id="{CD9C6581-2E1C-8A03-A6D7-528A433E7C13}"/>
                  </a:ext>
                </a:extLst>
              </p:cNvPr>
              <p:cNvSpPr txBox="1"/>
              <p:nvPr/>
            </p:nvSpPr>
            <p:spPr>
              <a:xfrm>
                <a:off x="6619920" y="2723609"/>
                <a:ext cx="481617" cy="716369"/>
              </a:xfrm>
              <a:prstGeom prst="rect">
                <a:avLst/>
              </a:prstGeom>
              <a:noFill/>
            </p:spPr>
            <p:txBody>
              <a:bodyPr wrap="none" rtlCol="0">
                <a:spAutoFit/>
              </a:bodyPr>
              <a:lstStyle/>
              <a:p>
                <a:r>
                  <a:rPr kumimoji="1" lang="en-US" altLang="ja-JP" sz="2500" dirty="0"/>
                  <a:t>z</a:t>
                </a:r>
                <a:endParaRPr kumimoji="1" lang="ja-JP" altLang="en-US" sz="2500" dirty="0"/>
              </a:p>
            </p:txBody>
          </p:sp>
        </p:grpSp>
        <p:sp>
          <p:nvSpPr>
            <p:cNvPr id="24" name="テキスト ボックス 23">
              <a:extLst>
                <a:ext uri="{FF2B5EF4-FFF2-40B4-BE49-F238E27FC236}">
                  <a16:creationId xmlns:a16="http://schemas.microsoft.com/office/drawing/2014/main" id="{4B2BD1CB-A9AA-C462-6F21-E1FC5E8CCAFE}"/>
                </a:ext>
              </a:extLst>
            </p:cNvPr>
            <p:cNvSpPr txBox="1"/>
            <p:nvPr/>
          </p:nvSpPr>
          <p:spPr>
            <a:xfrm>
              <a:off x="6442621" y="4990250"/>
              <a:ext cx="296876" cy="477054"/>
            </a:xfrm>
            <a:prstGeom prst="rect">
              <a:avLst/>
            </a:prstGeom>
            <a:noFill/>
          </p:spPr>
          <p:txBody>
            <a:bodyPr wrap="none" rtlCol="0">
              <a:spAutoFit/>
            </a:bodyPr>
            <a:lstStyle/>
            <a:p>
              <a:r>
                <a:rPr kumimoji="1" lang="en-US" altLang="ja-JP" sz="2500" dirty="0"/>
                <a:t>r</a:t>
              </a:r>
              <a:endParaRPr kumimoji="1" lang="ja-JP" altLang="en-US" sz="2500" dirty="0"/>
            </a:p>
          </p:txBody>
        </p:sp>
      </p:grpSp>
      <p:sp>
        <p:nvSpPr>
          <p:cNvPr id="28" name="テキスト ボックス 27">
            <a:extLst>
              <a:ext uri="{FF2B5EF4-FFF2-40B4-BE49-F238E27FC236}">
                <a16:creationId xmlns:a16="http://schemas.microsoft.com/office/drawing/2014/main" id="{11868703-A750-499D-78DB-A504AFF42890}"/>
              </a:ext>
            </a:extLst>
          </p:cNvPr>
          <p:cNvSpPr txBox="1"/>
          <p:nvPr/>
        </p:nvSpPr>
        <p:spPr>
          <a:xfrm>
            <a:off x="6009610" y="3006374"/>
            <a:ext cx="487634" cy="477054"/>
          </a:xfrm>
          <a:prstGeom prst="rect">
            <a:avLst/>
          </a:prstGeom>
          <a:noFill/>
        </p:spPr>
        <p:txBody>
          <a:bodyPr wrap="none" rtlCol="0">
            <a:spAutoFit/>
          </a:bodyPr>
          <a:lstStyle/>
          <a:p>
            <a:r>
              <a:rPr kumimoji="1" lang="en-US" altLang="ja-JP" sz="2500" dirty="0"/>
              <a:t>TF</a:t>
            </a:r>
            <a:endParaRPr kumimoji="1" lang="ja-JP" altLang="en-US" sz="2500" dirty="0"/>
          </a:p>
        </p:txBody>
      </p:sp>
      <p:sp>
        <p:nvSpPr>
          <p:cNvPr id="29" name="テキスト ボックス 28">
            <a:extLst>
              <a:ext uri="{FF2B5EF4-FFF2-40B4-BE49-F238E27FC236}">
                <a16:creationId xmlns:a16="http://schemas.microsoft.com/office/drawing/2014/main" id="{8AE3F4B2-0367-2E2A-C98C-FEEDB66FEEFD}"/>
              </a:ext>
            </a:extLst>
          </p:cNvPr>
          <p:cNvSpPr txBox="1"/>
          <p:nvPr/>
        </p:nvSpPr>
        <p:spPr>
          <a:xfrm>
            <a:off x="5765793" y="1728161"/>
            <a:ext cx="489236" cy="477054"/>
          </a:xfrm>
          <a:prstGeom prst="rect">
            <a:avLst/>
          </a:prstGeom>
          <a:noFill/>
        </p:spPr>
        <p:txBody>
          <a:bodyPr wrap="none" rtlCol="0">
            <a:spAutoFit/>
          </a:bodyPr>
          <a:lstStyle/>
          <a:p>
            <a:r>
              <a:rPr kumimoji="1" lang="en-US" altLang="ja-JP" sz="2500" dirty="0"/>
              <a:t>EF</a:t>
            </a:r>
            <a:endParaRPr kumimoji="1" lang="ja-JP" altLang="en-US" sz="2500" dirty="0"/>
          </a:p>
        </p:txBody>
      </p:sp>
      <p:sp>
        <p:nvSpPr>
          <p:cNvPr id="30" name="テキスト ボックス 29">
            <a:extLst>
              <a:ext uri="{FF2B5EF4-FFF2-40B4-BE49-F238E27FC236}">
                <a16:creationId xmlns:a16="http://schemas.microsoft.com/office/drawing/2014/main" id="{4E32BA64-6D85-B489-E906-7273B44D5291}"/>
              </a:ext>
            </a:extLst>
          </p:cNvPr>
          <p:cNvSpPr txBox="1"/>
          <p:nvPr/>
        </p:nvSpPr>
        <p:spPr>
          <a:xfrm>
            <a:off x="5924010" y="993491"/>
            <a:ext cx="1146468" cy="477054"/>
          </a:xfrm>
          <a:prstGeom prst="rect">
            <a:avLst/>
          </a:prstGeom>
          <a:noFill/>
        </p:spPr>
        <p:txBody>
          <a:bodyPr wrap="none" rtlCol="0">
            <a:spAutoFit/>
          </a:bodyPr>
          <a:lstStyle/>
          <a:p>
            <a:r>
              <a:rPr kumimoji="1" lang="ja-JP" altLang="en-US" sz="2500" dirty="0"/>
              <a:t>合体！</a:t>
            </a:r>
          </a:p>
        </p:txBody>
      </p:sp>
    </p:spTree>
    <p:extLst>
      <p:ext uri="{BB962C8B-B14F-4D97-AF65-F5344CB8AC3E}">
        <p14:creationId xmlns:p14="http://schemas.microsoft.com/office/powerpoint/2010/main" val="262202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A0800F-0127-5921-A265-4A1A9B68ED31}"/>
              </a:ext>
            </a:extLst>
          </p:cNvPr>
          <p:cNvSpPr>
            <a:spLocks noGrp="1"/>
          </p:cNvSpPr>
          <p:nvPr>
            <p:ph type="title"/>
          </p:nvPr>
        </p:nvSpPr>
        <p:spPr/>
        <p:txBody>
          <a:bodyPr>
            <a:normAutofit fontScale="90000"/>
          </a:bodyPr>
          <a:lstStyle/>
          <a:p>
            <a:br>
              <a:rPr lang="en-US" altLang="ja-JP" dirty="0">
                <a:latin typeface="+mj-ea"/>
              </a:rPr>
            </a:br>
            <a:r>
              <a:rPr lang="en-US" altLang="ja-JP" dirty="0">
                <a:latin typeface="+mj-ea"/>
              </a:rPr>
              <a:t>[</a:t>
            </a:r>
            <a:r>
              <a:rPr lang="ja-JP" altLang="en-US" dirty="0">
                <a:latin typeface="+mj-ea"/>
              </a:rPr>
              <a:t>１</a:t>
            </a:r>
            <a:r>
              <a:rPr lang="en-US" altLang="ja-JP" dirty="0">
                <a:latin typeface="+mj-ea"/>
              </a:rPr>
              <a:t>]</a:t>
            </a:r>
            <a:r>
              <a:rPr lang="ja-JP" altLang="en-US" dirty="0">
                <a:latin typeface="+mj-ea"/>
              </a:rPr>
              <a:t>　合体型フレアのモデル化　不安定モデル</a:t>
            </a:r>
            <a:br>
              <a:rPr lang="en-US" altLang="ja-JP" dirty="0">
                <a:latin typeface="+mj-ea"/>
              </a:rPr>
            </a:br>
            <a:endParaRPr kumimoji="1" lang="ja-JP" altLang="en-US" dirty="0"/>
          </a:p>
        </p:txBody>
      </p:sp>
      <p:sp>
        <p:nvSpPr>
          <p:cNvPr id="3" name="コンテンツ プレースホルダー 2">
            <a:extLst>
              <a:ext uri="{FF2B5EF4-FFF2-40B4-BE49-F238E27FC236}">
                <a16:creationId xmlns:a16="http://schemas.microsoft.com/office/drawing/2014/main" id="{3A1527E4-A1DE-8D97-37BF-EEBE2CB1B36B}"/>
              </a:ext>
            </a:extLst>
          </p:cNvPr>
          <p:cNvSpPr>
            <a:spLocks noGrp="1"/>
          </p:cNvSpPr>
          <p:nvPr>
            <p:ph sz="half" idx="1"/>
          </p:nvPr>
        </p:nvSpPr>
        <p:spPr>
          <a:xfrm>
            <a:off x="-28629" y="3083151"/>
            <a:ext cx="3159179" cy="2549945"/>
          </a:xfrm>
        </p:spPr>
        <p:txBody>
          <a:bodyPr>
            <a:noAutofit/>
          </a:bodyPr>
          <a:lstStyle/>
          <a:p>
            <a:pPr marL="0" indent="0">
              <a:spcBef>
                <a:spcPts val="865"/>
              </a:spcBef>
              <a:buNone/>
            </a:pPr>
            <a:r>
              <a:rPr lang="ja-JP" altLang="en-US" spc="-35" dirty="0">
                <a:solidFill>
                  <a:srgbClr val="404040"/>
                </a:solidFill>
                <a:latin typeface="MS PGothic"/>
                <a:cs typeface="MS PGothic"/>
              </a:rPr>
              <a:t>プラズマ合体の原理</a:t>
            </a:r>
            <a:endParaRPr lang="en-US" altLang="ja-JP" spc="-51" dirty="0">
              <a:solidFill>
                <a:srgbClr val="404040"/>
              </a:solidFill>
            </a:endParaRPr>
          </a:p>
          <a:p>
            <a:pPr marL="0" indent="0">
              <a:spcBef>
                <a:spcPts val="865"/>
              </a:spcBef>
              <a:buNone/>
            </a:pPr>
            <a:r>
              <a:rPr lang="ja-JP" altLang="en-US" spc="-35" dirty="0">
                <a:solidFill>
                  <a:srgbClr val="404040"/>
                </a:solidFill>
                <a:latin typeface="MS PGothic"/>
                <a:cs typeface="MS PGothic"/>
              </a:rPr>
              <a:t>トロ</a:t>
            </a:r>
            <a:r>
              <a:rPr lang="ja-JP" altLang="en-US" spc="-31" dirty="0">
                <a:solidFill>
                  <a:srgbClr val="404040"/>
                </a:solidFill>
                <a:latin typeface="MS PGothic"/>
                <a:cs typeface="MS PGothic"/>
              </a:rPr>
              <a:t>イダル</a:t>
            </a:r>
            <a:r>
              <a:rPr lang="en-US" altLang="ja-JP" spc="-31" dirty="0">
                <a:solidFill>
                  <a:srgbClr val="404040"/>
                </a:solidFill>
                <a:latin typeface="MS PGothic"/>
                <a:cs typeface="MS PGothic"/>
              </a:rPr>
              <a:t>flux</a:t>
            </a:r>
            <a:r>
              <a:rPr lang="ja-JP" altLang="en-US" spc="15" dirty="0">
                <a:solidFill>
                  <a:srgbClr val="404040"/>
                </a:solidFill>
                <a:latin typeface="Calibri"/>
                <a:cs typeface="Calibri"/>
              </a:rPr>
              <a:t> </a:t>
            </a:r>
            <a:endParaRPr lang="en-US" altLang="ja-JP" spc="15" dirty="0">
              <a:solidFill>
                <a:srgbClr val="404040"/>
              </a:solidFill>
              <a:latin typeface="Calibri"/>
              <a:cs typeface="Calibri"/>
            </a:endParaRPr>
          </a:p>
          <a:p>
            <a:pPr marL="0" indent="0">
              <a:spcBef>
                <a:spcPts val="865"/>
              </a:spcBef>
              <a:buNone/>
            </a:pPr>
            <a:r>
              <a:rPr lang="ja-JP" altLang="en-US" dirty="0">
                <a:solidFill>
                  <a:srgbClr val="404040"/>
                </a:solidFill>
                <a:latin typeface="Cambria Math"/>
                <a:cs typeface="Cambria Math"/>
              </a:rPr>
              <a:t>𝜙</a:t>
            </a:r>
            <a:r>
              <a:rPr lang="ja-JP" altLang="en-US" spc="55" dirty="0">
                <a:solidFill>
                  <a:srgbClr val="404040"/>
                </a:solidFill>
                <a:latin typeface="Cambria Math"/>
                <a:cs typeface="Cambria Math"/>
              </a:rPr>
              <a:t> </a:t>
            </a:r>
            <a:r>
              <a:rPr lang="en-US" altLang="ja-JP" spc="55" dirty="0">
                <a:solidFill>
                  <a:srgbClr val="404040"/>
                </a:solidFill>
                <a:latin typeface="Cambria Math"/>
                <a:cs typeface="Cambria Math"/>
              </a:rPr>
              <a:t>=  </a:t>
            </a:r>
            <a:r>
              <a:rPr lang="ja-JP" altLang="en-US" dirty="0">
                <a:solidFill>
                  <a:srgbClr val="404040"/>
                </a:solidFill>
                <a:latin typeface="Cambria Math"/>
                <a:cs typeface="Cambria Math"/>
              </a:rPr>
              <a:t>𝜙</a:t>
            </a:r>
            <a:r>
              <a:rPr lang="en-US" altLang="ja-JP" baseline="-16460" dirty="0">
                <a:solidFill>
                  <a:srgbClr val="404040"/>
                </a:solidFill>
                <a:latin typeface="Cambria Math"/>
                <a:cs typeface="Cambria Math"/>
              </a:rPr>
              <a:t>1</a:t>
            </a:r>
            <a:r>
              <a:rPr lang="ja-JP" altLang="en-US" spc="300" baseline="-16460" dirty="0">
                <a:solidFill>
                  <a:srgbClr val="404040"/>
                </a:solidFill>
                <a:latin typeface="Cambria Math"/>
                <a:cs typeface="Cambria Math"/>
              </a:rPr>
              <a:t> </a:t>
            </a:r>
            <a:r>
              <a:rPr lang="en-US" altLang="ja-JP" dirty="0">
                <a:solidFill>
                  <a:srgbClr val="404040"/>
                </a:solidFill>
                <a:latin typeface="Cambria Math"/>
                <a:cs typeface="Cambria Math"/>
              </a:rPr>
              <a:t>+ </a:t>
            </a:r>
            <a:r>
              <a:rPr lang="ja-JP" altLang="en-US" spc="-25" dirty="0">
                <a:solidFill>
                  <a:srgbClr val="404040"/>
                </a:solidFill>
                <a:latin typeface="Cambria Math"/>
                <a:cs typeface="Cambria Math"/>
              </a:rPr>
              <a:t>𝜙</a:t>
            </a:r>
            <a:r>
              <a:rPr lang="en-US" altLang="ja-JP" spc="-37" baseline="-16460" dirty="0">
                <a:solidFill>
                  <a:srgbClr val="404040"/>
                </a:solidFill>
                <a:latin typeface="Cambria Math"/>
                <a:cs typeface="Cambria Math"/>
              </a:rPr>
              <a:t>2</a:t>
            </a:r>
            <a:endParaRPr lang="ja-JP" altLang="en-US" baseline="-16460" dirty="0">
              <a:latin typeface="Cambria Math"/>
              <a:cs typeface="Cambria Math"/>
            </a:endParaRPr>
          </a:p>
          <a:p>
            <a:pPr marL="0" indent="0">
              <a:spcBef>
                <a:spcPts val="765"/>
              </a:spcBef>
              <a:buNone/>
            </a:pPr>
            <a:r>
              <a:rPr lang="ja-JP" altLang="en-US" spc="-31" dirty="0">
                <a:solidFill>
                  <a:srgbClr val="404040"/>
                </a:solidFill>
                <a:latin typeface="MS PGothic"/>
                <a:cs typeface="Calibri"/>
              </a:rPr>
              <a:t>ポロイダル</a:t>
            </a:r>
            <a:r>
              <a:rPr lang="en-US" altLang="ja-JP" spc="-31" dirty="0">
                <a:solidFill>
                  <a:srgbClr val="404040"/>
                </a:solidFill>
                <a:latin typeface="Calibri"/>
                <a:cs typeface="Calibri"/>
              </a:rPr>
              <a:t>flux</a:t>
            </a:r>
          </a:p>
          <a:p>
            <a:pPr marL="0" indent="0">
              <a:spcBef>
                <a:spcPts val="765"/>
              </a:spcBef>
              <a:buNone/>
            </a:pPr>
            <a:r>
              <a:rPr lang="ja-JP" altLang="en-US" spc="11" dirty="0">
                <a:solidFill>
                  <a:srgbClr val="404040"/>
                </a:solidFill>
                <a:latin typeface="Calibri"/>
                <a:cs typeface="Calibri"/>
              </a:rPr>
              <a:t> </a:t>
            </a:r>
            <a:r>
              <a:rPr lang="ja-JP" altLang="en-US" dirty="0">
                <a:solidFill>
                  <a:srgbClr val="404040"/>
                </a:solidFill>
                <a:latin typeface="Cambria Math"/>
                <a:cs typeface="Cambria Math"/>
              </a:rPr>
              <a:t>𝜓</a:t>
            </a:r>
            <a:r>
              <a:rPr lang="ja-JP" altLang="en-US" spc="51" dirty="0">
                <a:solidFill>
                  <a:srgbClr val="404040"/>
                </a:solidFill>
                <a:latin typeface="Cambria Math"/>
                <a:cs typeface="Cambria Math"/>
              </a:rPr>
              <a:t> </a:t>
            </a:r>
            <a:r>
              <a:rPr lang="en-US" altLang="ja-JP" spc="51" dirty="0">
                <a:solidFill>
                  <a:srgbClr val="404040"/>
                </a:solidFill>
                <a:latin typeface="Cambria Math"/>
                <a:cs typeface="Cambria Math"/>
              </a:rPr>
              <a:t>=  </a:t>
            </a:r>
            <a:r>
              <a:rPr lang="ja-JP" altLang="en-US" dirty="0">
                <a:solidFill>
                  <a:srgbClr val="404040"/>
                </a:solidFill>
                <a:latin typeface="Cambria Math"/>
                <a:cs typeface="Cambria Math"/>
              </a:rPr>
              <a:t>𝑚𝑎𝑥</a:t>
            </a:r>
            <a:r>
              <a:rPr lang="en-US" altLang="ja-JP" dirty="0">
                <a:solidFill>
                  <a:srgbClr val="404040"/>
                </a:solidFill>
                <a:latin typeface="Cambria Math"/>
                <a:cs typeface="Cambria Math"/>
              </a:rPr>
              <a:t>(</a:t>
            </a:r>
            <a:r>
              <a:rPr lang="ja-JP" altLang="en-US" dirty="0">
                <a:solidFill>
                  <a:srgbClr val="404040"/>
                </a:solidFill>
                <a:latin typeface="Cambria Math"/>
                <a:cs typeface="Cambria Math"/>
              </a:rPr>
              <a:t>𝜓</a:t>
            </a:r>
            <a:r>
              <a:rPr lang="en-US" altLang="ja-JP" baseline="-16460" dirty="0">
                <a:solidFill>
                  <a:srgbClr val="404040"/>
                </a:solidFill>
                <a:latin typeface="Cambria Math"/>
                <a:cs typeface="Cambria Math"/>
              </a:rPr>
              <a:t>1</a:t>
            </a:r>
            <a:r>
              <a:rPr lang="en-US" altLang="ja-JP" spc="67" baseline="-16460" dirty="0">
                <a:solidFill>
                  <a:srgbClr val="404040"/>
                </a:solidFill>
                <a:latin typeface="Cambria Math"/>
                <a:cs typeface="Cambria Math"/>
              </a:rPr>
              <a:t>, </a:t>
            </a:r>
            <a:r>
              <a:rPr lang="ja-JP" altLang="en-US" spc="-25" dirty="0">
                <a:solidFill>
                  <a:srgbClr val="404040"/>
                </a:solidFill>
                <a:latin typeface="Cambria Math"/>
                <a:cs typeface="Cambria Math"/>
              </a:rPr>
              <a:t>𝜓</a:t>
            </a:r>
            <a:r>
              <a:rPr lang="en-US" altLang="ja-JP" spc="-37" baseline="-16460" dirty="0">
                <a:solidFill>
                  <a:srgbClr val="404040"/>
                </a:solidFill>
                <a:latin typeface="Cambria Math"/>
                <a:cs typeface="Cambria Math"/>
              </a:rPr>
              <a:t>2</a:t>
            </a:r>
            <a:r>
              <a:rPr lang="en-US" altLang="ja-JP" spc="-25" dirty="0">
                <a:solidFill>
                  <a:srgbClr val="404040"/>
                </a:solidFill>
                <a:latin typeface="Cambria Math"/>
                <a:cs typeface="Cambria Math"/>
              </a:rPr>
              <a:t>)</a:t>
            </a:r>
            <a:endParaRPr lang="ja-JP" altLang="en-US" dirty="0">
              <a:latin typeface="Cambria Math"/>
              <a:cs typeface="Cambria Math"/>
            </a:endParaRPr>
          </a:p>
          <a:p>
            <a:endParaRPr kumimoji="1" lang="ja-JP" altLang="en-US" dirty="0"/>
          </a:p>
        </p:txBody>
      </p:sp>
      <mc:AlternateContent xmlns:mc="http://schemas.openxmlformats.org/markup-compatibility/2006" xmlns:a14="http://schemas.microsoft.com/office/drawing/2010/main">
        <mc:Choice Requires="a14">
          <p:sp>
            <p:nvSpPr>
              <p:cNvPr id="23" name="コンテンツ プレースホルダー 22">
                <a:extLst>
                  <a:ext uri="{FF2B5EF4-FFF2-40B4-BE49-F238E27FC236}">
                    <a16:creationId xmlns:a16="http://schemas.microsoft.com/office/drawing/2014/main" id="{E72C0F6A-F058-DEE5-7104-36916984B986}"/>
                  </a:ext>
                </a:extLst>
              </p:cNvPr>
              <p:cNvSpPr>
                <a:spLocks noGrp="1"/>
              </p:cNvSpPr>
              <p:nvPr>
                <p:ph sz="half" idx="2"/>
              </p:nvPr>
            </p:nvSpPr>
            <p:spPr>
              <a:xfrm>
                <a:off x="3530634" y="3083151"/>
                <a:ext cx="2789786" cy="2800007"/>
              </a:xfrm>
            </p:spPr>
            <p:txBody>
              <a:bodyPr>
                <a:normAutofit/>
              </a:bodyPr>
              <a:lstStyle/>
              <a:p>
                <a:pPr marL="0" indent="0">
                  <a:buNone/>
                </a:pPr>
                <a:r>
                  <a:rPr lang="ja-JP" altLang="en-US" spc="-35" dirty="0">
                    <a:solidFill>
                      <a:srgbClr val="404040"/>
                    </a:solidFill>
                    <a:latin typeface="MS PGothic"/>
                    <a:cs typeface="MS PGothic"/>
                  </a:rPr>
                  <a:t>・安全係数</a:t>
                </a:r>
                <a:r>
                  <a:rPr lang="ja-JP" altLang="en-US" dirty="0"/>
                  <a:t>減少</a:t>
                </a:r>
                <a:endParaRPr lang="en-US" altLang="ja-JP" spc="-35" dirty="0">
                  <a:solidFill>
                    <a:srgbClr val="404040"/>
                  </a:solidFill>
                  <a:latin typeface="MS PGothic"/>
                  <a:cs typeface="MS PGothic"/>
                </a:endParaRPr>
              </a:p>
              <a:p>
                <a:pPr marL="0" indent="0">
                  <a:buNone/>
                </a:pPr>
                <a:r>
                  <a:rPr lang="ja-JP" altLang="en-US" b="0" spc="-51" dirty="0">
                    <a:solidFill>
                      <a:srgbClr val="404040"/>
                    </a:solidFill>
                  </a:rPr>
                  <a:t>　</a:t>
                </a:r>
                <a14:m>
                  <m:oMath xmlns:m="http://schemas.openxmlformats.org/officeDocument/2006/math">
                    <m:r>
                      <a:rPr lang="ja-JP" altLang="en-US" i="1" spc="-51" dirty="0">
                        <a:solidFill>
                          <a:srgbClr val="404040"/>
                        </a:solidFill>
                        <a:latin typeface="Cambria Math" panose="02040503050406030204" pitchFamily="18" charset="0"/>
                      </a:rPr>
                      <m:t>　</m:t>
                    </m:r>
                    <m:r>
                      <a:rPr lang="ja-JP" altLang="en-US" i="1" spc="-51" dirty="0" smtClean="0">
                        <a:solidFill>
                          <a:srgbClr val="404040"/>
                        </a:solidFill>
                        <a:latin typeface="Cambria Math" panose="02040503050406030204" pitchFamily="18" charset="0"/>
                      </a:rPr>
                      <m:t>　</m:t>
                    </m:r>
                    <m:r>
                      <m:rPr>
                        <m:sty m:val="p"/>
                      </m:rPr>
                      <a:rPr lang="en-US" altLang="ja-JP" b="0" i="0" spc="-51" dirty="0" smtClean="0">
                        <a:solidFill>
                          <a:srgbClr val="404040"/>
                        </a:solidFill>
                        <a:latin typeface="Cambria Math" panose="02040503050406030204" pitchFamily="18" charset="0"/>
                      </a:rPr>
                      <m:t>q</m:t>
                    </m:r>
                    <m:r>
                      <a:rPr lang="en-US" altLang="ja-JP" i="1" spc="-51" dirty="0">
                        <a:solidFill>
                          <a:srgbClr val="404040"/>
                        </a:solidFill>
                        <a:latin typeface="Cambria Math" panose="02040503050406030204" pitchFamily="18" charset="0"/>
                      </a:rPr>
                      <m:t>=</m:t>
                    </m:r>
                    <m:f>
                      <m:fPr>
                        <m:ctrlPr>
                          <a:rPr lang="ja-JP" altLang="en-US" i="1" spc="-51">
                            <a:solidFill>
                              <a:srgbClr val="404040"/>
                            </a:solidFill>
                            <a:latin typeface="Cambria Math" panose="02040503050406030204" pitchFamily="18" charset="0"/>
                          </a:rPr>
                        </m:ctrlPr>
                      </m:fPr>
                      <m:num>
                        <m:r>
                          <m:rPr>
                            <m:sty m:val="p"/>
                          </m:rPr>
                          <a:rPr lang="en-US" altLang="ja-JP" i="1" spc="-51">
                            <a:solidFill>
                              <a:srgbClr val="404040"/>
                            </a:solidFill>
                            <a:latin typeface="Cambria Math" panose="02040503050406030204" pitchFamily="18" charset="0"/>
                          </a:rPr>
                          <m:t>dφ</m:t>
                        </m:r>
                      </m:num>
                      <m:den>
                        <m:r>
                          <a:rPr lang="ja-JP" altLang="en-US" i="1" spc="-51">
                            <a:solidFill>
                              <a:srgbClr val="404040"/>
                            </a:solidFill>
                            <a:latin typeface="Cambria Math" panose="02040503050406030204" pitchFamily="18" charset="0"/>
                          </a:rPr>
                          <m:t>𝑑</m:t>
                        </m:r>
                        <m:r>
                          <m:rPr>
                            <m:sty m:val="p"/>
                          </m:rPr>
                          <a:rPr lang="en-US" altLang="ja-JP" i="1" spc="-51">
                            <a:solidFill>
                              <a:srgbClr val="404040"/>
                            </a:solidFill>
                            <a:latin typeface="Cambria Math" panose="02040503050406030204" pitchFamily="18" charset="0"/>
                          </a:rPr>
                          <m:t>ψ</m:t>
                        </m:r>
                      </m:den>
                    </m:f>
                  </m:oMath>
                </a14:m>
                <a:endParaRPr lang="en-US" altLang="ja-JP" dirty="0"/>
              </a:p>
              <a:p>
                <a:pPr marL="0" indent="0">
                  <a:buNone/>
                </a:pPr>
                <a:r>
                  <a:rPr lang="ja-JP" altLang="en-US" dirty="0"/>
                  <a:t>　</a:t>
                </a:r>
                <a:r>
                  <a:rPr lang="en-US" altLang="ja-JP" dirty="0"/>
                  <a:t>= </a:t>
                </a:r>
                <a:r>
                  <a:rPr lang="ja-JP" altLang="en-US" dirty="0"/>
                  <a:t>ねじれる</a:t>
                </a:r>
                <a:endParaRPr lang="en-US" altLang="ja-JP" dirty="0"/>
              </a:p>
              <a:p>
                <a:pPr marL="0" indent="0">
                  <a:buNone/>
                </a:pPr>
                <a:endParaRPr lang="en-US" altLang="ja-JP" dirty="0"/>
              </a:p>
              <a:p>
                <a:pPr marL="0" indent="0">
                  <a:buNone/>
                </a:pPr>
                <a:r>
                  <a:rPr lang="ja-JP" altLang="en-US" dirty="0"/>
                  <a:t>・急激な加熱</a:t>
                </a:r>
                <a:endParaRPr lang="en-US" altLang="ja-JP" dirty="0"/>
              </a:p>
              <a:p>
                <a:pPr marL="0" indent="0">
                  <a:buNone/>
                </a:pPr>
                <a:endParaRPr lang="ja-JP" altLang="en-US" dirty="0"/>
              </a:p>
            </p:txBody>
          </p:sp>
        </mc:Choice>
        <mc:Fallback xmlns="">
          <p:sp>
            <p:nvSpPr>
              <p:cNvPr id="23" name="コンテンツ プレースホルダー 22">
                <a:extLst>
                  <a:ext uri="{FF2B5EF4-FFF2-40B4-BE49-F238E27FC236}">
                    <a16:creationId xmlns:a16="http://schemas.microsoft.com/office/drawing/2014/main" id="{E72C0F6A-F058-DEE5-7104-36916984B986}"/>
                  </a:ext>
                </a:extLst>
              </p:cNvPr>
              <p:cNvSpPr>
                <a:spLocks noGrp="1" noRot="1" noChangeAspect="1" noMove="1" noResize="1" noEditPoints="1" noAdjustHandles="1" noChangeArrowheads="1" noChangeShapeType="1" noTextEdit="1"/>
              </p:cNvSpPr>
              <p:nvPr>
                <p:ph sz="half" idx="2"/>
              </p:nvPr>
            </p:nvSpPr>
            <p:spPr>
              <a:xfrm>
                <a:off x="3530634" y="3083151"/>
                <a:ext cx="2789786" cy="2800007"/>
              </a:xfrm>
              <a:blipFill>
                <a:blip r:embed="rId3"/>
                <a:stretch>
                  <a:fillRect l="-4148" t="-3486" b="-218"/>
                </a:stretch>
              </a:blipFill>
            </p:spPr>
            <p:txBody>
              <a:bodyPr/>
              <a:lstStyle/>
              <a:p>
                <a:r>
                  <a:rPr lang="ja-JP" altLang="en-US">
                    <a:noFill/>
                  </a:rPr>
                  <a:t> </a:t>
                </a:r>
              </a:p>
            </p:txBody>
          </p:sp>
        </mc:Fallback>
      </mc:AlternateContent>
      <p:sp>
        <p:nvSpPr>
          <p:cNvPr id="24" name="矢印: 右 23">
            <a:extLst>
              <a:ext uri="{FF2B5EF4-FFF2-40B4-BE49-F238E27FC236}">
                <a16:creationId xmlns:a16="http://schemas.microsoft.com/office/drawing/2014/main" id="{A3257326-EA7A-F6CB-1458-EDC49239E6BA}"/>
              </a:ext>
            </a:extLst>
          </p:cNvPr>
          <p:cNvSpPr/>
          <p:nvPr/>
        </p:nvSpPr>
        <p:spPr>
          <a:xfrm>
            <a:off x="6320419" y="3469588"/>
            <a:ext cx="385101" cy="320930"/>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25" name="矢印: 右 24">
            <a:extLst>
              <a:ext uri="{FF2B5EF4-FFF2-40B4-BE49-F238E27FC236}">
                <a16:creationId xmlns:a16="http://schemas.microsoft.com/office/drawing/2014/main" id="{E5F8125A-F75D-08E7-5936-E4FE4908721B}"/>
              </a:ext>
            </a:extLst>
          </p:cNvPr>
          <p:cNvSpPr/>
          <p:nvPr/>
        </p:nvSpPr>
        <p:spPr>
          <a:xfrm>
            <a:off x="3230850" y="3467500"/>
            <a:ext cx="385101" cy="346190"/>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4" name="コンテンツ プレースホルダー 22">
                <a:extLst>
                  <a:ext uri="{FF2B5EF4-FFF2-40B4-BE49-F238E27FC236}">
                    <a16:creationId xmlns:a16="http://schemas.microsoft.com/office/drawing/2014/main" id="{467B42B2-ADA2-8339-879A-36B647682D96}"/>
                  </a:ext>
                </a:extLst>
              </p:cNvPr>
              <p:cNvSpPr txBox="1">
                <a:spLocks/>
              </p:cNvSpPr>
              <p:nvPr/>
            </p:nvSpPr>
            <p:spPr>
              <a:xfrm>
                <a:off x="6665371" y="3084531"/>
                <a:ext cx="2789786" cy="169194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pc="-35" dirty="0">
                    <a:solidFill>
                      <a:srgbClr val="404040"/>
                    </a:solidFill>
                    <a:latin typeface="MS PGothic"/>
                  </a:rPr>
                  <a:t>・電流駆動型</a:t>
                </a:r>
                <a:endParaRPr lang="en-US" altLang="ja-JP" spc="-35" dirty="0">
                  <a:solidFill>
                    <a:srgbClr val="404040"/>
                  </a:solidFill>
                  <a:latin typeface="MS PGothic"/>
                </a:endParaRPr>
              </a:p>
              <a:p>
                <a:pPr marL="0" indent="0">
                  <a:buFont typeface="Arial" panose="020B0604020202020204" pitchFamily="34" charset="0"/>
                  <a:buNone/>
                </a:pPr>
                <a:r>
                  <a:rPr lang="ja-JP" altLang="en-US" spc="-35" dirty="0">
                    <a:solidFill>
                      <a:srgbClr val="404040"/>
                    </a:solidFill>
                    <a:latin typeface="MS PGothic"/>
                  </a:rPr>
                  <a:t>　　 不安定</a:t>
                </a:r>
                <a:r>
                  <a:rPr lang="en-US" altLang="ja-JP" spc="-35" dirty="0">
                    <a:solidFill>
                      <a:srgbClr val="404040"/>
                    </a:solidFill>
                    <a:latin typeface="MS PGothic"/>
                  </a:rPr>
                  <a:t> </a:t>
                </a:r>
              </a:p>
              <a:p>
                <a:pPr marL="0" indent="0">
                  <a:buFont typeface="Arial" panose="020B0604020202020204" pitchFamily="34" charset="0"/>
                  <a:buNone/>
                </a:pPr>
                <a14:m>
                  <m:oMath xmlns:m="http://schemas.openxmlformats.org/officeDocument/2006/math">
                    <m:r>
                      <a:rPr lang="en-US" altLang="ja-JP" b="0" i="1" spc="-51" smtClean="0">
                        <a:solidFill>
                          <a:srgbClr val="404040"/>
                        </a:solidFill>
                        <a:latin typeface="Cambria Math" panose="02040503050406030204" pitchFamily="18" charset="0"/>
                      </a:rPr>
                      <m:t>𝑞</m:t>
                    </m:r>
                    <m:r>
                      <a:rPr lang="en-US" altLang="ja-JP" i="1" spc="-51">
                        <a:solidFill>
                          <a:srgbClr val="404040"/>
                        </a:solidFill>
                        <a:latin typeface="Cambria Math" panose="02040503050406030204" pitchFamily="18" charset="0"/>
                      </a:rPr>
                      <m:t>(</m:t>
                    </m:r>
                    <m:r>
                      <a:rPr lang="ja-JP" altLang="en-US" i="1" spc="-51" smtClean="0">
                        <a:solidFill>
                          <a:srgbClr val="404040"/>
                        </a:solidFill>
                        <a:latin typeface="Cambria Math" panose="02040503050406030204" pitchFamily="18" charset="0"/>
                      </a:rPr>
                      <m:t>ｒ</m:t>
                    </m:r>
                    <m:r>
                      <a:rPr lang="en-US" altLang="ja-JP" i="1" spc="-51">
                        <a:solidFill>
                          <a:srgbClr val="404040"/>
                        </a:solidFill>
                        <a:latin typeface="Cambria Math" panose="02040503050406030204" pitchFamily="18" charset="0"/>
                      </a:rPr>
                      <m:t>)</m:t>
                    </m:r>
                    <m:r>
                      <a:rPr lang="en-US" altLang="ja-JP" b="0" i="1" spc="-51" smtClean="0">
                        <a:solidFill>
                          <a:srgbClr val="404040"/>
                        </a:solidFill>
                        <a:latin typeface="Cambria Math" panose="02040503050406030204" pitchFamily="18" charset="0"/>
                      </a:rPr>
                      <m:t> =</m:t>
                    </m:r>
                    <m:f>
                      <m:fPr>
                        <m:ctrlPr>
                          <a:rPr lang="ja-JP" altLang="en-US" i="1" spc="-51">
                            <a:solidFill>
                              <a:srgbClr val="404040"/>
                            </a:solidFill>
                            <a:latin typeface="Cambria Math" panose="02040503050406030204" pitchFamily="18" charset="0"/>
                          </a:rPr>
                        </m:ctrlPr>
                      </m:fPr>
                      <m:num>
                        <m:r>
                          <a:rPr lang="en-US" altLang="ja-JP" b="0" i="1" spc="-51" smtClean="0">
                            <a:solidFill>
                              <a:srgbClr val="404040"/>
                            </a:solidFill>
                            <a:latin typeface="Cambria Math" panose="02040503050406030204" pitchFamily="18" charset="0"/>
                          </a:rPr>
                          <m:t>𝑚</m:t>
                        </m:r>
                      </m:num>
                      <m:den>
                        <m:r>
                          <a:rPr lang="en-US" altLang="ja-JP" b="0" i="1" spc="-51" smtClean="0">
                            <a:solidFill>
                              <a:srgbClr val="404040"/>
                            </a:solidFill>
                            <a:latin typeface="Cambria Math" panose="02040503050406030204" pitchFamily="18" charset="0"/>
                          </a:rPr>
                          <m:t>𝑛</m:t>
                        </m:r>
                      </m:den>
                    </m:f>
                  </m:oMath>
                </a14:m>
                <a:r>
                  <a:rPr lang="ja-JP" altLang="en-US" dirty="0"/>
                  <a:t> </a:t>
                </a:r>
                <a:r>
                  <a:rPr lang="en-US" altLang="ja-JP" dirty="0"/>
                  <a:t>, n = 2,3…</a:t>
                </a:r>
                <a:r>
                  <a:rPr lang="ja-JP" altLang="en-US" dirty="0"/>
                  <a:t>　</a:t>
                </a:r>
                <a:endParaRPr lang="en-US" altLang="ja-JP" spc="-35" dirty="0">
                  <a:solidFill>
                    <a:srgbClr val="404040"/>
                  </a:solidFill>
                  <a:latin typeface="MS PGothic"/>
                </a:endParaRPr>
              </a:p>
              <a:p>
                <a:pPr marL="0" indent="0">
                  <a:buFont typeface="Arial" panose="020B0604020202020204" pitchFamily="34" charset="0"/>
                  <a:buNone/>
                </a:pPr>
                <a:endParaRPr lang="en-US" altLang="ja-JP" spc="-35" dirty="0">
                  <a:solidFill>
                    <a:srgbClr val="404040"/>
                  </a:solidFill>
                  <a:latin typeface="MS PGothic"/>
                </a:endParaRPr>
              </a:p>
              <a:p>
                <a:pPr marL="0" indent="0">
                  <a:buFont typeface="Arial" panose="020B0604020202020204" pitchFamily="34" charset="0"/>
                  <a:buNone/>
                </a:pPr>
                <a:endParaRPr lang="en-US" altLang="ja-JP" spc="-35" dirty="0">
                  <a:solidFill>
                    <a:srgbClr val="404040"/>
                  </a:solidFill>
                  <a:latin typeface="MS PGothic"/>
                </a:endParaRPr>
              </a:p>
              <a:p>
                <a:pPr marL="0" indent="0">
                  <a:buFont typeface="Arial" panose="020B0604020202020204" pitchFamily="34" charset="0"/>
                  <a:buNone/>
                </a:pPr>
                <a:endParaRPr lang="en-US" altLang="ja-JP" spc="-35" dirty="0">
                  <a:solidFill>
                    <a:srgbClr val="404040"/>
                  </a:solidFill>
                  <a:latin typeface="MS PGothic"/>
                </a:endParaRPr>
              </a:p>
              <a:p>
                <a:pPr marL="0" indent="0">
                  <a:buFont typeface="Arial" panose="020B0604020202020204" pitchFamily="34" charset="0"/>
                  <a:buNone/>
                </a:pPr>
                <a:endParaRPr lang="ja-JP" altLang="en-US" dirty="0"/>
              </a:p>
            </p:txBody>
          </p:sp>
        </mc:Choice>
        <mc:Fallback xmlns="">
          <p:sp>
            <p:nvSpPr>
              <p:cNvPr id="34" name="コンテンツ プレースホルダー 22">
                <a:extLst>
                  <a:ext uri="{FF2B5EF4-FFF2-40B4-BE49-F238E27FC236}">
                    <a16:creationId xmlns:a16="http://schemas.microsoft.com/office/drawing/2014/main" id="{467B42B2-ADA2-8339-879A-36B647682D96}"/>
                  </a:ext>
                </a:extLst>
              </p:cNvPr>
              <p:cNvSpPr txBox="1">
                <a:spLocks noRot="1" noChangeAspect="1" noMove="1" noResize="1" noEditPoints="1" noAdjustHandles="1" noChangeArrowheads="1" noChangeShapeType="1" noTextEdit="1"/>
              </p:cNvSpPr>
              <p:nvPr/>
            </p:nvSpPr>
            <p:spPr>
              <a:xfrm>
                <a:off x="6665371" y="3084531"/>
                <a:ext cx="2789786" cy="1691946"/>
              </a:xfrm>
              <a:prstGeom prst="rect">
                <a:avLst/>
              </a:prstGeom>
              <a:blipFill>
                <a:blip r:embed="rId4"/>
                <a:stretch>
                  <a:fillRect l="-3057" t="-7194"/>
                </a:stretch>
              </a:blipFill>
            </p:spPr>
            <p:txBody>
              <a:bodyPr/>
              <a:lstStyle/>
              <a:p>
                <a:r>
                  <a:rPr lang="ja-JP" altLang="en-US">
                    <a:noFill/>
                  </a:rPr>
                  <a:t> </a:t>
                </a:r>
              </a:p>
            </p:txBody>
          </p:sp>
        </mc:Fallback>
      </mc:AlternateContent>
      <p:sp>
        <p:nvSpPr>
          <p:cNvPr id="6" name="Date Placeholder 3">
            <a:extLst>
              <a:ext uri="{FF2B5EF4-FFF2-40B4-BE49-F238E27FC236}">
                <a16:creationId xmlns:a16="http://schemas.microsoft.com/office/drawing/2014/main" id="{8009F99B-ECF6-588F-30CD-99A8471A7A30}"/>
              </a:ext>
            </a:extLst>
          </p:cNvPr>
          <p:cNvSpPr txBox="1">
            <a:spLocks/>
          </p:cNvSpPr>
          <p:nvPr/>
        </p:nvSpPr>
        <p:spPr>
          <a:xfrm>
            <a:off x="2254928" y="6356351"/>
            <a:ext cx="6817311" cy="365125"/>
          </a:xfrm>
          <a:prstGeom prst="rect">
            <a:avLst/>
          </a:prstGeom>
        </p:spPr>
        <p:txBody>
          <a:bodyPr/>
          <a:lstStyle>
            <a:defPPr>
              <a:defRPr lang="en-US"/>
            </a:defPPr>
            <a:lvl1pPr marL="0" algn="l" defTabSz="457200" rtl="0" eaLnBrk="1" latinLnBrk="0" hangingPunct="1">
              <a:defRPr sz="2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kumimoji="1" lang="ja-JP" altLang="en-US" dirty="0"/>
              <a:t>不安定モデル：合体によって</a:t>
            </a:r>
            <a:r>
              <a:rPr kumimoji="1" lang="en-US" altLang="ja-JP" dirty="0"/>
              <a:t>q</a:t>
            </a:r>
            <a:r>
              <a:rPr kumimoji="1" lang="ja-JP" altLang="en-US" dirty="0"/>
              <a:t> 値がさがり不安定</a:t>
            </a:r>
          </a:p>
        </p:txBody>
      </p:sp>
      <p:pic>
        <p:nvPicPr>
          <p:cNvPr id="16" name="図 15" descr="ダイアグラム&#10;&#10;自動的に生成された説明">
            <a:extLst>
              <a:ext uri="{FF2B5EF4-FFF2-40B4-BE49-F238E27FC236}">
                <a16:creationId xmlns:a16="http://schemas.microsoft.com/office/drawing/2014/main" id="{B89C6501-E0F6-3331-33A8-411E7643B969}"/>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13868" r="548" b="19648"/>
          <a:stretch/>
        </p:blipFill>
        <p:spPr>
          <a:xfrm>
            <a:off x="56283" y="819154"/>
            <a:ext cx="9065268" cy="1635113"/>
          </a:xfrm>
          <a:prstGeom prst="rect">
            <a:avLst/>
          </a:prstGeom>
        </p:spPr>
      </p:pic>
      <p:pic>
        <p:nvPicPr>
          <p:cNvPr id="17" name="図 16" descr="ダイアグラム&#10;&#10;自動的に生成された説明">
            <a:extLst>
              <a:ext uri="{FF2B5EF4-FFF2-40B4-BE49-F238E27FC236}">
                <a16:creationId xmlns:a16="http://schemas.microsoft.com/office/drawing/2014/main" id="{492764B4-B35D-4A2E-3D17-3AFFA1E8E6A0}"/>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13868" r="548" b="19648"/>
          <a:stretch/>
        </p:blipFill>
        <p:spPr>
          <a:xfrm>
            <a:off x="94784" y="819154"/>
            <a:ext cx="9065268" cy="1635113"/>
          </a:xfrm>
          <a:prstGeom prst="rect">
            <a:avLst/>
          </a:prstGeom>
        </p:spPr>
      </p:pic>
      <p:grpSp>
        <p:nvGrpSpPr>
          <p:cNvPr id="35" name="グループ化 34">
            <a:extLst>
              <a:ext uri="{FF2B5EF4-FFF2-40B4-BE49-F238E27FC236}">
                <a16:creationId xmlns:a16="http://schemas.microsoft.com/office/drawing/2014/main" id="{B6010232-3A97-E739-30BB-9EA270673B73}"/>
              </a:ext>
            </a:extLst>
          </p:cNvPr>
          <p:cNvGrpSpPr/>
          <p:nvPr/>
        </p:nvGrpSpPr>
        <p:grpSpPr>
          <a:xfrm>
            <a:off x="6971" y="694305"/>
            <a:ext cx="9092105" cy="2164757"/>
            <a:chOff x="6971" y="694305"/>
            <a:chExt cx="9092105" cy="2164757"/>
          </a:xfrm>
        </p:grpSpPr>
        <p:sp>
          <p:nvSpPr>
            <p:cNvPr id="18" name="テキスト ボックス 17">
              <a:extLst>
                <a:ext uri="{FF2B5EF4-FFF2-40B4-BE49-F238E27FC236}">
                  <a16:creationId xmlns:a16="http://schemas.microsoft.com/office/drawing/2014/main" id="{B6E27C64-6F79-578A-A632-A567AD79B22D}"/>
                </a:ext>
              </a:extLst>
            </p:cNvPr>
            <p:cNvSpPr txBox="1"/>
            <p:nvPr/>
          </p:nvSpPr>
          <p:spPr>
            <a:xfrm>
              <a:off x="6978319" y="2397397"/>
              <a:ext cx="2120757" cy="461665"/>
            </a:xfrm>
            <a:prstGeom prst="rect">
              <a:avLst/>
            </a:prstGeom>
            <a:noFill/>
          </p:spPr>
          <p:txBody>
            <a:bodyPr wrap="square" rtlCol="0">
              <a:spAutoFit/>
            </a:bodyPr>
            <a:lstStyle/>
            <a:p>
              <a:r>
                <a:rPr kumimoji="1" lang="ja-JP" altLang="en-US" sz="2400" dirty="0"/>
                <a:t>非軸対称変形</a:t>
              </a:r>
              <a:endParaRPr kumimoji="1" lang="en-US" altLang="ja-JP" sz="2400" dirty="0"/>
            </a:p>
          </p:txBody>
        </p:sp>
        <p:grpSp>
          <p:nvGrpSpPr>
            <p:cNvPr id="29" name="グループ化 28">
              <a:extLst>
                <a:ext uri="{FF2B5EF4-FFF2-40B4-BE49-F238E27FC236}">
                  <a16:creationId xmlns:a16="http://schemas.microsoft.com/office/drawing/2014/main" id="{3DCCB6E5-4596-580C-EA63-AC2AFBA9F419}"/>
                </a:ext>
              </a:extLst>
            </p:cNvPr>
            <p:cNvGrpSpPr/>
            <p:nvPr/>
          </p:nvGrpSpPr>
          <p:grpSpPr>
            <a:xfrm>
              <a:off x="6971" y="694305"/>
              <a:ext cx="9065268" cy="2127214"/>
              <a:chOff x="-28629" y="674882"/>
              <a:chExt cx="9065268" cy="2127214"/>
            </a:xfrm>
          </p:grpSpPr>
          <p:grpSp>
            <p:nvGrpSpPr>
              <p:cNvPr id="27" name="グループ化 26">
                <a:extLst>
                  <a:ext uri="{FF2B5EF4-FFF2-40B4-BE49-F238E27FC236}">
                    <a16:creationId xmlns:a16="http://schemas.microsoft.com/office/drawing/2014/main" id="{DE7FE345-72B7-505D-0BDA-656D151A608A}"/>
                  </a:ext>
                </a:extLst>
              </p:cNvPr>
              <p:cNvGrpSpPr/>
              <p:nvPr/>
            </p:nvGrpSpPr>
            <p:grpSpPr>
              <a:xfrm>
                <a:off x="-28629" y="674882"/>
                <a:ext cx="9065268" cy="1779385"/>
                <a:chOff x="171786" y="674882"/>
                <a:chExt cx="9065268" cy="1779385"/>
              </a:xfrm>
            </p:grpSpPr>
            <p:pic>
              <p:nvPicPr>
                <p:cNvPr id="21" name="図 20" descr="ダイアグラム&#10;&#10;自動的に生成された説明">
                  <a:extLst>
                    <a:ext uri="{FF2B5EF4-FFF2-40B4-BE49-F238E27FC236}">
                      <a16:creationId xmlns:a16="http://schemas.microsoft.com/office/drawing/2014/main" id="{8D125DB0-C3E8-0D98-7DA1-88EA71C061DB}"/>
                    </a:ext>
                  </a:extLst>
                </p:cNvPr>
                <p:cNvPicPr>
                  <a:picLocks noChangeAspect="1"/>
                </p:cNvPicPr>
                <p:nvPr/>
              </p:nvPicPr>
              <p:blipFill rotWithShape="1">
                <a:blip r:embed="rId5">
                  <a:extLst>
                    <a:ext uri="{28A0092B-C50C-407E-A947-70E740481C1C}">
                      <a14:useLocalDpi xmlns:a14="http://schemas.microsoft.com/office/drawing/2010/main" val="0"/>
                    </a:ext>
                  </a:extLst>
                </a:blip>
                <a:srcRect l="1827" t="13868" r="548" b="19648"/>
                <a:stretch/>
              </p:blipFill>
              <p:spPr>
                <a:xfrm>
                  <a:off x="171786" y="819154"/>
                  <a:ext cx="9065268" cy="1635113"/>
                </a:xfrm>
                <a:prstGeom prst="rect">
                  <a:avLst/>
                </a:prstGeom>
              </p:spPr>
            </p:pic>
            <p:sp>
              <p:nvSpPr>
                <p:cNvPr id="22" name="テキスト ボックス 21">
                  <a:extLst>
                    <a:ext uri="{FF2B5EF4-FFF2-40B4-BE49-F238E27FC236}">
                      <a16:creationId xmlns:a16="http://schemas.microsoft.com/office/drawing/2014/main" id="{82E06951-18BF-A61E-5116-81FA81A2B412}"/>
                    </a:ext>
                  </a:extLst>
                </p:cNvPr>
                <p:cNvSpPr txBox="1"/>
                <p:nvPr/>
              </p:nvSpPr>
              <p:spPr>
                <a:xfrm>
                  <a:off x="358625" y="674882"/>
                  <a:ext cx="3340979" cy="461665"/>
                </a:xfrm>
                <a:prstGeom prst="rect">
                  <a:avLst/>
                </a:prstGeom>
                <a:noFill/>
              </p:spPr>
              <p:txBody>
                <a:bodyPr wrap="none" rtlCol="0">
                  <a:spAutoFit/>
                </a:bodyPr>
                <a:lstStyle/>
                <a:p>
                  <a:r>
                    <a:rPr kumimoji="1" lang="ja-JP" altLang="en-US" sz="2400" dirty="0">
                      <a:solidFill>
                        <a:srgbClr val="FF0000"/>
                      </a:solidFill>
                    </a:rPr>
                    <a:t>ポロイダル </a:t>
                  </a:r>
                  <a:r>
                    <a:rPr kumimoji="1" lang="en-US" altLang="ja-JP" sz="2200" dirty="0">
                      <a:solidFill>
                        <a:srgbClr val="FF0000"/>
                      </a:solidFill>
                    </a:rPr>
                    <a:t>(</a:t>
                  </a:r>
                  <a:r>
                    <a:rPr kumimoji="1" lang="ja-JP" altLang="en-US" sz="2200" dirty="0">
                      <a:solidFill>
                        <a:srgbClr val="FF0000"/>
                      </a:solidFill>
                    </a:rPr>
                    <a:t>モード次数</a:t>
                  </a:r>
                  <a:r>
                    <a:rPr kumimoji="1" lang="en-US" altLang="ja-JP" sz="2200" dirty="0">
                      <a:solidFill>
                        <a:srgbClr val="FF0000"/>
                      </a:solidFill>
                    </a:rPr>
                    <a:t>m)</a:t>
                  </a:r>
                  <a:endParaRPr kumimoji="1" lang="ja-JP" altLang="en-US" sz="2200" dirty="0">
                    <a:solidFill>
                      <a:srgbClr val="FF0000"/>
                    </a:solidFill>
                  </a:endParaRPr>
                </a:p>
              </p:txBody>
            </p:sp>
          </p:grpSp>
          <p:sp>
            <p:nvSpPr>
              <p:cNvPr id="28" name="テキスト ボックス 27">
                <a:extLst>
                  <a:ext uri="{FF2B5EF4-FFF2-40B4-BE49-F238E27FC236}">
                    <a16:creationId xmlns:a16="http://schemas.microsoft.com/office/drawing/2014/main" id="{0893B5C3-5527-4BC4-2950-78E2FF51AC4A}"/>
                  </a:ext>
                </a:extLst>
              </p:cNvPr>
              <p:cNvSpPr txBox="1"/>
              <p:nvPr/>
            </p:nvSpPr>
            <p:spPr>
              <a:xfrm>
                <a:off x="211911" y="2001877"/>
                <a:ext cx="1789272" cy="800219"/>
              </a:xfrm>
              <a:prstGeom prst="rect">
                <a:avLst/>
              </a:prstGeom>
              <a:noFill/>
            </p:spPr>
            <p:txBody>
              <a:bodyPr wrap="none" rtlCol="0">
                <a:spAutoFit/>
              </a:bodyPr>
              <a:lstStyle/>
              <a:p>
                <a:r>
                  <a:rPr kumimoji="1" lang="ja-JP" altLang="en-US" sz="2400" dirty="0">
                    <a:solidFill>
                      <a:srgbClr val="0070C0"/>
                    </a:solidFill>
                  </a:rPr>
                  <a:t>トロイダル</a:t>
                </a:r>
                <a:endParaRPr kumimoji="1" lang="en-US" altLang="ja-JP" sz="2400" dirty="0">
                  <a:solidFill>
                    <a:srgbClr val="0070C0"/>
                  </a:solidFill>
                </a:endParaRPr>
              </a:p>
              <a:p>
                <a:r>
                  <a:rPr kumimoji="1" lang="en-US" altLang="ja-JP" sz="2200" dirty="0">
                    <a:solidFill>
                      <a:srgbClr val="0070C0"/>
                    </a:solidFill>
                  </a:rPr>
                  <a:t>(</a:t>
                </a:r>
                <a:r>
                  <a:rPr kumimoji="1" lang="ja-JP" altLang="en-US" sz="2200" dirty="0">
                    <a:solidFill>
                      <a:srgbClr val="0070C0"/>
                    </a:solidFill>
                  </a:rPr>
                  <a:t>モード次数</a:t>
                </a:r>
                <a:r>
                  <a:rPr kumimoji="1" lang="en-US" altLang="ja-JP" sz="2200" dirty="0">
                    <a:solidFill>
                      <a:srgbClr val="0070C0"/>
                    </a:solidFill>
                  </a:rPr>
                  <a:t>n)</a:t>
                </a:r>
                <a:endParaRPr kumimoji="1" lang="ja-JP" altLang="en-US" sz="2200" dirty="0">
                  <a:solidFill>
                    <a:srgbClr val="0070C0"/>
                  </a:solidFill>
                </a:endParaRPr>
              </a:p>
            </p:txBody>
          </p:sp>
        </p:grpSp>
      </p:grpSp>
      <p:sp>
        <p:nvSpPr>
          <p:cNvPr id="36" name="矢印: 右 35">
            <a:extLst>
              <a:ext uri="{FF2B5EF4-FFF2-40B4-BE49-F238E27FC236}">
                <a16:creationId xmlns:a16="http://schemas.microsoft.com/office/drawing/2014/main" id="{CA37BE8A-7B4D-0EF4-E5E0-1E1ACEC699AA}"/>
              </a:ext>
            </a:extLst>
          </p:cNvPr>
          <p:cNvSpPr/>
          <p:nvPr/>
        </p:nvSpPr>
        <p:spPr>
          <a:xfrm>
            <a:off x="6320420" y="5284392"/>
            <a:ext cx="385101" cy="320930"/>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42" name="テキスト ボックス 41">
            <a:extLst>
              <a:ext uri="{FF2B5EF4-FFF2-40B4-BE49-F238E27FC236}">
                <a16:creationId xmlns:a16="http://schemas.microsoft.com/office/drawing/2014/main" id="{74A9FB08-46B6-CC03-882F-DDD8F7A069E3}"/>
              </a:ext>
            </a:extLst>
          </p:cNvPr>
          <p:cNvSpPr txBox="1"/>
          <p:nvPr/>
        </p:nvSpPr>
        <p:spPr>
          <a:xfrm>
            <a:off x="6740690" y="5161849"/>
            <a:ext cx="5885848" cy="892552"/>
          </a:xfrm>
          <a:prstGeom prst="rect">
            <a:avLst/>
          </a:prstGeom>
          <a:noFill/>
        </p:spPr>
        <p:txBody>
          <a:bodyPr wrap="square">
            <a:spAutoFit/>
          </a:bodyPr>
          <a:lstStyle/>
          <a:p>
            <a:pPr marL="0" indent="0">
              <a:buFont typeface="Arial" panose="020B0604020202020204" pitchFamily="34" charset="0"/>
              <a:buNone/>
            </a:pPr>
            <a:r>
              <a:rPr lang="ja-JP" altLang="en-US" sz="2600" spc="-35" dirty="0">
                <a:solidFill>
                  <a:srgbClr val="404040"/>
                </a:solidFill>
                <a:latin typeface="MS PGothic"/>
              </a:rPr>
              <a:t>・圧力駆動型</a:t>
            </a:r>
            <a:endParaRPr lang="en-US" altLang="ja-JP" sz="2600" spc="-35" dirty="0">
              <a:solidFill>
                <a:srgbClr val="404040"/>
              </a:solidFill>
              <a:latin typeface="MS PGothic"/>
            </a:endParaRPr>
          </a:p>
          <a:p>
            <a:pPr marL="0" indent="0">
              <a:buFont typeface="Arial" panose="020B0604020202020204" pitchFamily="34" charset="0"/>
              <a:buNone/>
            </a:pPr>
            <a:r>
              <a:rPr lang="ja-JP" altLang="en-US" sz="2600" spc="-35" dirty="0">
                <a:solidFill>
                  <a:srgbClr val="404040"/>
                </a:solidFill>
                <a:latin typeface="MS PGothic"/>
              </a:rPr>
              <a:t>     不安定</a:t>
            </a:r>
            <a:endParaRPr lang="en-US" altLang="ja-JP" sz="2600" spc="-35" dirty="0">
              <a:solidFill>
                <a:srgbClr val="404040"/>
              </a:solidFill>
              <a:latin typeface="MS PGothic"/>
            </a:endParaRPr>
          </a:p>
        </p:txBody>
      </p:sp>
      <p:pic>
        <p:nvPicPr>
          <p:cNvPr id="52" name="図 51">
            <a:extLst>
              <a:ext uri="{FF2B5EF4-FFF2-40B4-BE49-F238E27FC236}">
                <a16:creationId xmlns:a16="http://schemas.microsoft.com/office/drawing/2014/main" id="{0E8534F6-05FE-394E-97F6-DC648F05851D}"/>
              </a:ext>
            </a:extLst>
          </p:cNvPr>
          <p:cNvPicPr>
            <a:picLocks noChangeAspect="1"/>
          </p:cNvPicPr>
          <p:nvPr/>
        </p:nvPicPr>
        <p:blipFill rotWithShape="1">
          <a:blip r:embed="rId6"/>
          <a:srcRect l="74078" t="6049" r="679" b="24288"/>
          <a:stretch/>
        </p:blipFill>
        <p:spPr>
          <a:xfrm rot="167275">
            <a:off x="6738384" y="781466"/>
            <a:ext cx="2407783" cy="1635113"/>
          </a:xfrm>
          <a:prstGeom prst="rect">
            <a:avLst/>
          </a:prstGeom>
        </p:spPr>
      </p:pic>
    </p:spTree>
    <p:extLst>
      <p:ext uri="{BB962C8B-B14F-4D97-AF65-F5344CB8AC3E}">
        <p14:creationId xmlns:p14="http://schemas.microsoft.com/office/powerpoint/2010/main" val="3490354023"/>
      </p:ext>
    </p:extLst>
  </p:cSld>
  <p:clrMapOvr>
    <a:masterClrMapping/>
  </p:clrMapOvr>
</p:sld>
</file>

<file path=ppt/theme/theme1.xml><?xml version="1.0" encoding="utf-8"?>
<a:theme xmlns:a="http://schemas.openxmlformats.org/drawingml/2006/main" name="表紙">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研究背景">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２研究目的">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３実験概要">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４実験準備">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５まとめ">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補足">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TotalTime>
  <Words>1162</Words>
  <Application>Microsoft Office PowerPoint</Application>
  <PresentationFormat>画面に合わせる (4:3)</PresentationFormat>
  <Paragraphs>209</Paragraphs>
  <Slides>21</Slides>
  <Notes>15</Notes>
  <HiddenSlides>0</HiddenSlides>
  <MMClips>1</MMClips>
  <ScaleCrop>false</ScaleCrop>
  <HeadingPairs>
    <vt:vector size="6" baseType="variant">
      <vt:variant>
        <vt:lpstr>使用されているフォント</vt:lpstr>
      </vt:variant>
      <vt:variant>
        <vt:i4>13</vt:i4>
      </vt:variant>
      <vt:variant>
        <vt:lpstr>テーマ</vt:lpstr>
      </vt:variant>
      <vt:variant>
        <vt:i4>7</vt:i4>
      </vt:variant>
      <vt:variant>
        <vt:lpstr>スライド タイトル</vt:lpstr>
      </vt:variant>
      <vt:variant>
        <vt:i4>21</vt:i4>
      </vt:variant>
    </vt:vector>
  </HeadingPairs>
  <TitlesOfParts>
    <vt:vector size="41" baseType="lpstr">
      <vt:lpstr>CIDFont+F2</vt:lpstr>
      <vt:lpstr>CIDFont+F3</vt:lpstr>
      <vt:lpstr>CMMI10</vt:lpstr>
      <vt:lpstr>CMR10</vt:lpstr>
      <vt:lpstr>HaranoAjiMincho-Regular-Identity-H</vt:lpstr>
      <vt:lpstr>MS PGothic</vt:lpstr>
      <vt:lpstr>MS PGothic</vt:lpstr>
      <vt:lpstr>游ゴシック</vt:lpstr>
      <vt:lpstr>Arial</vt:lpstr>
      <vt:lpstr>Calibri</vt:lpstr>
      <vt:lpstr>Calibri Light</vt:lpstr>
      <vt:lpstr>Cambria</vt:lpstr>
      <vt:lpstr>Cambria Math</vt:lpstr>
      <vt:lpstr>表紙</vt:lpstr>
      <vt:lpstr>1研究背景</vt:lpstr>
      <vt:lpstr>２研究目的</vt:lpstr>
      <vt:lpstr>３実験概要</vt:lpstr>
      <vt:lpstr>４実験準備</vt:lpstr>
      <vt:lpstr>５まとめ</vt:lpstr>
      <vt:lpstr>補足</vt:lpstr>
      <vt:lpstr>スフェロマックの異極性合体を用いた 太陽フレアのトリガ機構に関する 実験的研究</vt:lpstr>
      <vt:lpstr>1.研究背景</vt:lpstr>
      <vt:lpstr>太陽フレア</vt:lpstr>
      <vt:lpstr>太陽フレアトリガ問題</vt:lpstr>
      <vt:lpstr> 2．研究目的</vt:lpstr>
      <vt:lpstr>スフェロマックの異極性合体を用いた 太陽フレアのトリガメカニズム検証</vt:lpstr>
      <vt:lpstr>3.実験概要</vt:lpstr>
      <vt:lpstr>プラズマ合体実験装置TS-6</vt:lpstr>
      <vt:lpstr> [１]　合体型フレアのモデル化　不安定モデル </vt:lpstr>
      <vt:lpstr>不安定モデル着目点</vt:lpstr>
      <vt:lpstr> [２]　配位浮上モデル(一様変形不安定) </vt:lpstr>
      <vt:lpstr>4.実験準備</vt:lpstr>
      <vt:lpstr>PCB型2次元磁気プローブの作成</vt:lpstr>
      <vt:lpstr>既存のPCB型2次元磁気プローブによる プラズマ合体測定結果 (過去データ)</vt:lpstr>
      <vt:lpstr>5.まとめ</vt:lpstr>
      <vt:lpstr>PowerPoint プレゼンテーション</vt:lpstr>
      <vt:lpstr>ご清聴ありがとうございました</vt:lpstr>
      <vt:lpstr>6．補足</vt:lpstr>
      <vt:lpstr>磁場閉じ込め方式 </vt:lpstr>
      <vt:lpstr>Q値</vt:lpstr>
      <vt:lpstr>PCB型2次元磁気プローブ</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道家　友香</dc:creator>
  <cp:lastModifiedBy>道家　友香</cp:lastModifiedBy>
  <cp:revision>54</cp:revision>
  <dcterms:created xsi:type="dcterms:W3CDTF">2022-10-05T08:37:35Z</dcterms:created>
  <dcterms:modified xsi:type="dcterms:W3CDTF">2022-12-25T23:41:24Z</dcterms:modified>
</cp:coreProperties>
</file>